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1" r:id="rId3"/>
    <p:sldId id="266" r:id="rId4"/>
    <p:sldId id="260" r:id="rId5"/>
    <p:sldId id="263" r:id="rId6"/>
    <p:sldId id="265" r:id="rId7"/>
    <p:sldId id="262" r:id="rId8"/>
    <p:sldId id="268" r:id="rId9"/>
    <p:sldId id="269" r:id="rId10"/>
    <p:sldId id="264" r:id="rId11"/>
    <p:sldId id="270" r:id="rId12"/>
    <p:sldId id="267" r:id="rId13"/>
    <p:sldId id="2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64" userDrawn="1">
          <p15:clr>
            <a:srgbClr val="A4A3A4"/>
          </p15:clr>
        </p15:guide>
        <p15:guide id="2" pos="528" userDrawn="1">
          <p15:clr>
            <a:srgbClr val="A4A3A4"/>
          </p15:clr>
        </p15:guide>
        <p15:guide id="3" orient="horz" pos="504" userDrawn="1">
          <p15:clr>
            <a:srgbClr val="A4A3A4"/>
          </p15:clr>
        </p15:guide>
        <p15:guide id="4" orient="horz" pos="11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EF9F58-0F2D-4D18-864A-985AB0200902}" v="397" dt="2024-01-10T14:17:35.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3729" autoAdjust="0"/>
  </p:normalViewPr>
  <p:slideViewPr>
    <p:cSldViewPr snapToGrid="0">
      <p:cViewPr varScale="1">
        <p:scale>
          <a:sx n="51" d="100"/>
          <a:sy n="51" d="100"/>
        </p:scale>
        <p:origin x="2052" y="60"/>
      </p:cViewPr>
      <p:guideLst>
        <p:guide pos="864"/>
        <p:guide pos="528"/>
        <p:guide orient="horz" pos="504"/>
        <p:guide orient="horz" pos="1152"/>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on Trube" userId="5cae9b0e17f354e2" providerId="LiveId" clId="{A5EF9F58-0F2D-4D18-864A-985AB0200902}"/>
    <pc:docChg chg="undo custSel addSld delSld modSld sldOrd">
      <pc:chgData name="Brandon Trube" userId="5cae9b0e17f354e2" providerId="LiveId" clId="{A5EF9F58-0F2D-4D18-864A-985AB0200902}" dt="2024-01-10T14:17:35.278" v="2219"/>
      <pc:docMkLst>
        <pc:docMk/>
      </pc:docMkLst>
      <pc:sldChg chg="modSp mod modNotesTx">
        <pc:chgData name="Brandon Trube" userId="5cae9b0e17f354e2" providerId="LiveId" clId="{A5EF9F58-0F2D-4D18-864A-985AB0200902}" dt="2024-01-09T19:36:43.501" v="2216"/>
        <pc:sldMkLst>
          <pc:docMk/>
          <pc:sldMk cId="2247115587" sldId="256"/>
        </pc:sldMkLst>
        <pc:spChg chg="mod">
          <ac:chgData name="Brandon Trube" userId="5cae9b0e17f354e2" providerId="LiveId" clId="{A5EF9F58-0F2D-4D18-864A-985AB0200902}" dt="2023-07-10T15:28:38.166" v="3" actId="27636"/>
          <ac:spMkLst>
            <pc:docMk/>
            <pc:sldMk cId="2247115587" sldId="256"/>
            <ac:spMk id="2" creationId="{301B37F6-1C3E-3C06-3E92-134E2F8BAE71}"/>
          </ac:spMkLst>
        </pc:spChg>
        <pc:spChg chg="mod">
          <ac:chgData name="Brandon Trube" userId="5cae9b0e17f354e2" providerId="LiveId" clId="{A5EF9F58-0F2D-4D18-864A-985AB0200902}" dt="2023-07-10T15:29:19.123" v="28" actId="20577"/>
          <ac:spMkLst>
            <pc:docMk/>
            <pc:sldMk cId="2247115587" sldId="256"/>
            <ac:spMk id="3" creationId="{4AD62A61-1E8F-C5AB-8BEC-82F8AB1486FB}"/>
          </ac:spMkLst>
        </pc:spChg>
      </pc:sldChg>
      <pc:sldChg chg="modSp del mod ord modNotesTx">
        <pc:chgData name="Brandon Trube" userId="5cae9b0e17f354e2" providerId="LiveId" clId="{A5EF9F58-0F2D-4D18-864A-985AB0200902}" dt="2024-01-09T19:36:48.115" v="2217" actId="2696"/>
        <pc:sldMkLst>
          <pc:docMk/>
          <pc:sldMk cId="2705141723" sldId="257"/>
        </pc:sldMkLst>
        <pc:spChg chg="mod">
          <ac:chgData name="Brandon Trube" userId="5cae9b0e17f354e2" providerId="LiveId" clId="{A5EF9F58-0F2D-4D18-864A-985AB0200902}" dt="2024-01-09T18:50:33.240" v="2065" actId="113"/>
          <ac:spMkLst>
            <pc:docMk/>
            <pc:sldMk cId="2705141723" sldId="257"/>
            <ac:spMk id="2" creationId="{69ADBCE3-7F37-7C0F-E008-EF7F72747559}"/>
          </ac:spMkLst>
        </pc:spChg>
        <pc:spChg chg="mod">
          <ac:chgData name="Brandon Trube" userId="5cae9b0e17f354e2" providerId="LiveId" clId="{A5EF9F58-0F2D-4D18-864A-985AB0200902}" dt="2023-07-10T16:42:50.139" v="1193" actId="113"/>
          <ac:spMkLst>
            <pc:docMk/>
            <pc:sldMk cId="2705141723" sldId="257"/>
            <ac:spMk id="3" creationId="{8AC857CC-B8F9-2D5A-419D-1619BB3BE914}"/>
          </ac:spMkLst>
        </pc:spChg>
      </pc:sldChg>
      <pc:sldChg chg="addSp delSp modSp new del mod ord modNotesTx">
        <pc:chgData name="Brandon Trube" userId="5cae9b0e17f354e2" providerId="LiveId" clId="{A5EF9F58-0F2D-4D18-864A-985AB0200902}" dt="2023-07-10T16:22:23.763" v="981" actId="2696"/>
        <pc:sldMkLst>
          <pc:docMk/>
          <pc:sldMk cId="1829896744" sldId="259"/>
        </pc:sldMkLst>
        <pc:spChg chg="mod">
          <ac:chgData name="Brandon Trube" userId="5cae9b0e17f354e2" providerId="LiveId" clId="{A5EF9F58-0F2D-4D18-864A-985AB0200902}" dt="2023-07-10T16:20:54.029" v="965" actId="21"/>
          <ac:spMkLst>
            <pc:docMk/>
            <pc:sldMk cId="1829896744" sldId="259"/>
            <ac:spMk id="2" creationId="{1C6A1A05-E4D2-1E47-2409-4B7E8E093F3F}"/>
          </ac:spMkLst>
        </pc:spChg>
        <pc:spChg chg="mod">
          <ac:chgData name="Brandon Trube" userId="5cae9b0e17f354e2" providerId="LiveId" clId="{A5EF9F58-0F2D-4D18-864A-985AB0200902}" dt="2023-07-10T16:20:47.342" v="962" actId="27636"/>
          <ac:spMkLst>
            <pc:docMk/>
            <pc:sldMk cId="1829896744" sldId="259"/>
            <ac:spMk id="3" creationId="{BE11B834-E116-280D-775D-BB6585D9FDAF}"/>
          </ac:spMkLst>
        </pc:spChg>
        <pc:spChg chg="add del mod">
          <ac:chgData name="Brandon Trube" userId="5cae9b0e17f354e2" providerId="LiveId" clId="{A5EF9F58-0F2D-4D18-864A-985AB0200902}" dt="2023-07-10T16:20:36.430" v="959"/>
          <ac:spMkLst>
            <pc:docMk/>
            <pc:sldMk cId="1829896744" sldId="259"/>
            <ac:spMk id="7" creationId="{F8793438-35E6-2294-8A00-5805217F972F}"/>
          </ac:spMkLst>
        </pc:spChg>
        <pc:picChg chg="add del mod">
          <ac:chgData name="Brandon Trube" userId="5cae9b0e17f354e2" providerId="LiveId" clId="{A5EF9F58-0F2D-4D18-864A-985AB0200902}" dt="2023-07-10T16:14:21.845" v="880" actId="21"/>
          <ac:picMkLst>
            <pc:docMk/>
            <pc:sldMk cId="1829896744" sldId="259"/>
            <ac:picMk id="5" creationId="{BF9BD255-D7A3-D4F9-444C-82EEF953912C}"/>
          </ac:picMkLst>
        </pc:picChg>
        <pc:picChg chg="add del mod">
          <ac:chgData name="Brandon Trube" userId="5cae9b0e17f354e2" providerId="LiveId" clId="{A5EF9F58-0F2D-4D18-864A-985AB0200902}" dt="2023-07-10T16:19:14.518" v="946" actId="478"/>
          <ac:picMkLst>
            <pc:docMk/>
            <pc:sldMk cId="1829896744" sldId="259"/>
            <ac:picMk id="8" creationId="{0D72A45B-677D-DDA3-B6B8-802E5156075A}"/>
          </ac:picMkLst>
        </pc:picChg>
        <pc:picChg chg="add del">
          <ac:chgData name="Brandon Trube" userId="5cae9b0e17f354e2" providerId="LiveId" clId="{A5EF9F58-0F2D-4D18-864A-985AB0200902}" dt="2023-07-10T16:20:02.178" v="950" actId="21"/>
          <ac:picMkLst>
            <pc:docMk/>
            <pc:sldMk cId="1829896744" sldId="259"/>
            <ac:picMk id="10" creationId="{6CC41307-42F2-F7C2-F70F-8111B453F8F7}"/>
          </ac:picMkLst>
        </pc:picChg>
        <pc:picChg chg="add del mod">
          <ac:chgData name="Brandon Trube" userId="5cae9b0e17f354e2" providerId="LiveId" clId="{A5EF9F58-0F2D-4D18-864A-985AB0200902}" dt="2023-07-10T16:20:30.276" v="956" actId="478"/>
          <ac:picMkLst>
            <pc:docMk/>
            <pc:sldMk cId="1829896744" sldId="259"/>
            <ac:picMk id="11" creationId="{C7A96CFB-48CA-2CF2-5184-F4C1F7DD7071}"/>
          </ac:picMkLst>
        </pc:picChg>
        <pc:picChg chg="add del">
          <ac:chgData name="Brandon Trube" userId="5cae9b0e17f354e2" providerId="LiveId" clId="{A5EF9F58-0F2D-4D18-864A-985AB0200902}" dt="2023-07-10T16:19:57.831" v="948" actId="478"/>
          <ac:picMkLst>
            <pc:docMk/>
            <pc:sldMk cId="1829896744" sldId="259"/>
            <ac:picMk id="4098" creationId="{40A3AABD-BF0F-FC34-482C-E909A4D908A3}"/>
          </ac:picMkLst>
        </pc:picChg>
      </pc:sldChg>
      <pc:sldChg chg="addSp modSp new mod setBg modNotesTx">
        <pc:chgData name="Brandon Trube" userId="5cae9b0e17f354e2" providerId="LiveId" clId="{A5EF9F58-0F2D-4D18-864A-985AB0200902}" dt="2024-01-09T18:59:18.280" v="2106" actId="20577"/>
        <pc:sldMkLst>
          <pc:docMk/>
          <pc:sldMk cId="4033729730" sldId="260"/>
        </pc:sldMkLst>
        <pc:spChg chg="mod">
          <ac:chgData name="Brandon Trube" userId="5cae9b0e17f354e2" providerId="LiveId" clId="{A5EF9F58-0F2D-4D18-864A-985AB0200902}" dt="2024-01-09T18:58:58.525" v="2099" actId="14100"/>
          <ac:spMkLst>
            <pc:docMk/>
            <pc:sldMk cId="4033729730" sldId="260"/>
            <ac:spMk id="2" creationId="{9DB32410-DA35-DA07-1B4B-243BF7282544}"/>
          </ac:spMkLst>
        </pc:spChg>
        <pc:spChg chg="mod">
          <ac:chgData name="Brandon Trube" userId="5cae9b0e17f354e2" providerId="LiveId" clId="{A5EF9F58-0F2D-4D18-864A-985AB0200902}" dt="2023-07-10T16:52:53.807" v="1430" actId="114"/>
          <ac:spMkLst>
            <pc:docMk/>
            <pc:sldMk cId="4033729730" sldId="260"/>
            <ac:spMk id="3" creationId="{C0F4D0D2-9D19-22EC-C069-2CF92462D5D6}"/>
          </ac:spMkLst>
        </pc:spChg>
        <pc:spChg chg="add">
          <ac:chgData name="Brandon Trube" userId="5cae9b0e17f354e2" providerId="LiveId" clId="{A5EF9F58-0F2D-4D18-864A-985AB0200902}" dt="2023-07-10T15:53:55.873" v="661" actId="26606"/>
          <ac:spMkLst>
            <pc:docMk/>
            <pc:sldMk cId="4033729730" sldId="260"/>
            <ac:spMk id="2055" creationId="{D009D6D5-DAC2-4A8B-A17A-E206B9012D09}"/>
          </ac:spMkLst>
        </pc:spChg>
        <pc:picChg chg="add mod">
          <ac:chgData name="Brandon Trube" userId="5cae9b0e17f354e2" providerId="LiveId" clId="{A5EF9F58-0F2D-4D18-864A-985AB0200902}" dt="2023-07-10T16:16:24.562" v="897" actId="14100"/>
          <ac:picMkLst>
            <pc:docMk/>
            <pc:sldMk cId="4033729730" sldId="260"/>
            <ac:picMk id="2050" creationId="{2A011376-F659-2D99-2A75-52A0B51C27C0}"/>
          </ac:picMkLst>
        </pc:picChg>
      </pc:sldChg>
      <pc:sldChg chg="addSp delSp modSp new mod ord setBg modNotesTx">
        <pc:chgData name="Brandon Trube" userId="5cae9b0e17f354e2" providerId="LiveId" clId="{A5EF9F58-0F2D-4D18-864A-985AB0200902}" dt="2024-01-09T18:52:04.240" v="2087" actId="20577"/>
        <pc:sldMkLst>
          <pc:docMk/>
          <pc:sldMk cId="1690065218" sldId="261"/>
        </pc:sldMkLst>
        <pc:spChg chg="mod">
          <ac:chgData name="Brandon Trube" userId="5cae9b0e17f354e2" providerId="LiveId" clId="{A5EF9F58-0F2D-4D18-864A-985AB0200902}" dt="2024-01-09T18:51:47.002" v="2082" actId="20577"/>
          <ac:spMkLst>
            <pc:docMk/>
            <pc:sldMk cId="1690065218" sldId="261"/>
            <ac:spMk id="2" creationId="{EF272109-64E8-6F28-A881-FC9B04A51F6B}"/>
          </ac:spMkLst>
        </pc:spChg>
        <pc:spChg chg="mod">
          <ac:chgData name="Brandon Trube" userId="5cae9b0e17f354e2" providerId="LiveId" clId="{A5EF9F58-0F2D-4D18-864A-985AB0200902}" dt="2023-07-10T16:44:35.927" v="1223" actId="20577"/>
          <ac:spMkLst>
            <pc:docMk/>
            <pc:sldMk cId="1690065218" sldId="261"/>
            <ac:spMk id="3" creationId="{C7C17975-33A2-EB87-C75F-348F2647722F}"/>
          </ac:spMkLst>
        </pc:spChg>
        <pc:spChg chg="add del">
          <ac:chgData name="Brandon Trube" userId="5cae9b0e17f354e2" providerId="LiveId" clId="{A5EF9F58-0F2D-4D18-864A-985AB0200902}" dt="2023-07-10T16:24:06.914" v="983" actId="26606"/>
          <ac:spMkLst>
            <pc:docMk/>
            <pc:sldMk cId="1690065218" sldId="261"/>
            <ac:spMk id="9" creationId="{F13C74B1-5B17-4795-BED0-7140497B445A}"/>
          </ac:spMkLst>
        </pc:spChg>
        <pc:spChg chg="add del">
          <ac:chgData name="Brandon Trube" userId="5cae9b0e17f354e2" providerId="LiveId" clId="{A5EF9F58-0F2D-4D18-864A-985AB0200902}" dt="2023-07-10T16:24:06.914" v="983" actId="26606"/>
          <ac:spMkLst>
            <pc:docMk/>
            <pc:sldMk cId="1690065218" sldId="261"/>
            <ac:spMk id="11" creationId="{D4974D33-8DC5-464E-8C6D-BE58F0669C17}"/>
          </ac:spMkLst>
        </pc:spChg>
        <pc:spChg chg="add del">
          <ac:chgData name="Brandon Trube" userId="5cae9b0e17f354e2" providerId="LiveId" clId="{A5EF9F58-0F2D-4D18-864A-985AB0200902}" dt="2023-07-10T16:24:22.214" v="987" actId="26606"/>
          <ac:spMkLst>
            <pc:docMk/>
            <pc:sldMk cId="1690065218" sldId="261"/>
            <ac:spMk id="16" creationId="{D009D6D5-DAC2-4A8B-A17A-E206B9012D09}"/>
          </ac:spMkLst>
        </pc:spChg>
        <pc:spChg chg="add">
          <ac:chgData name="Brandon Trube" userId="5cae9b0e17f354e2" providerId="LiveId" clId="{A5EF9F58-0F2D-4D18-864A-985AB0200902}" dt="2023-07-10T16:24:22.231" v="988" actId="26606"/>
          <ac:spMkLst>
            <pc:docMk/>
            <pc:sldMk cId="1690065218" sldId="261"/>
            <ac:spMk id="19" creationId="{F13C74B1-5B17-4795-BED0-7140497B445A}"/>
          </ac:spMkLst>
        </pc:spChg>
        <pc:spChg chg="add">
          <ac:chgData name="Brandon Trube" userId="5cae9b0e17f354e2" providerId="LiveId" clId="{A5EF9F58-0F2D-4D18-864A-985AB0200902}" dt="2023-07-10T16:24:22.231" v="988" actId="26606"/>
          <ac:spMkLst>
            <pc:docMk/>
            <pc:sldMk cId="1690065218" sldId="261"/>
            <ac:spMk id="20" creationId="{D4974D33-8DC5-464E-8C6D-BE58F0669C17}"/>
          </ac:spMkLst>
        </pc:spChg>
        <pc:picChg chg="add del">
          <ac:chgData name="Brandon Trube" userId="5cae9b0e17f354e2" providerId="LiveId" clId="{A5EF9F58-0F2D-4D18-864A-985AB0200902}" dt="2023-07-10T16:24:06.914" v="983" actId="26606"/>
          <ac:picMkLst>
            <pc:docMk/>
            <pc:sldMk cId="1690065218" sldId="261"/>
            <ac:picMk id="5" creationId="{A7CC7FFF-441C-BE65-3019-23F58DB30C32}"/>
          </ac:picMkLst>
        </pc:picChg>
        <pc:picChg chg="add del">
          <ac:chgData name="Brandon Trube" userId="5cae9b0e17f354e2" providerId="LiveId" clId="{A5EF9F58-0F2D-4D18-864A-985AB0200902}" dt="2023-07-10T16:24:16.320" v="985" actId="26606"/>
          <ac:picMkLst>
            <pc:docMk/>
            <pc:sldMk cId="1690065218" sldId="261"/>
            <ac:picMk id="13" creationId="{30117589-CFA8-800B-E811-3551D7B4C06A}"/>
          </ac:picMkLst>
        </pc:picChg>
        <pc:picChg chg="add del">
          <ac:chgData name="Brandon Trube" userId="5cae9b0e17f354e2" providerId="LiveId" clId="{A5EF9F58-0F2D-4D18-864A-985AB0200902}" dt="2023-07-10T16:24:22.214" v="987" actId="26606"/>
          <ac:picMkLst>
            <pc:docMk/>
            <pc:sldMk cId="1690065218" sldId="261"/>
            <ac:picMk id="17" creationId="{D2703E54-B8CA-C0A7-7AD9-0AF5E33B35A0}"/>
          </ac:picMkLst>
        </pc:picChg>
        <pc:picChg chg="add">
          <ac:chgData name="Brandon Trube" userId="5cae9b0e17f354e2" providerId="LiveId" clId="{A5EF9F58-0F2D-4D18-864A-985AB0200902}" dt="2023-07-10T16:24:22.231" v="988" actId="26606"/>
          <ac:picMkLst>
            <pc:docMk/>
            <pc:sldMk cId="1690065218" sldId="261"/>
            <ac:picMk id="21" creationId="{A7CC7FFF-441C-BE65-3019-23F58DB30C32}"/>
          </ac:picMkLst>
        </pc:picChg>
        <pc:cxnChg chg="add del">
          <ac:chgData name="Brandon Trube" userId="5cae9b0e17f354e2" providerId="LiveId" clId="{A5EF9F58-0F2D-4D18-864A-985AB0200902}" dt="2023-07-10T16:24:16.320" v="985" actId="26606"/>
          <ac:cxnSpMkLst>
            <pc:docMk/>
            <pc:sldMk cId="1690065218" sldId="261"/>
            <ac:cxnSpMk id="14" creationId="{1503BFE4-729B-D9D0-C17B-501E6AF1127A}"/>
          </ac:cxnSpMkLst>
        </pc:cxnChg>
      </pc:sldChg>
      <pc:sldChg chg="addSp delSp modSp new mod setBg modNotesTx">
        <pc:chgData name="Brandon Trube" userId="5cae9b0e17f354e2" providerId="LiveId" clId="{A5EF9F58-0F2D-4D18-864A-985AB0200902}" dt="2024-01-09T19:24:08.885" v="2143" actId="20577"/>
        <pc:sldMkLst>
          <pc:docMk/>
          <pc:sldMk cId="911285951" sldId="262"/>
        </pc:sldMkLst>
        <pc:spChg chg="mod">
          <ac:chgData name="Brandon Trube" userId="5cae9b0e17f354e2" providerId="LiveId" clId="{A5EF9F58-0F2D-4D18-864A-985AB0200902}" dt="2024-01-09T19:23:50.781" v="2139" actId="27636"/>
          <ac:spMkLst>
            <pc:docMk/>
            <pc:sldMk cId="911285951" sldId="262"/>
            <ac:spMk id="2" creationId="{53EDA99C-3F23-6DBF-F3B3-0D55F47A9EBB}"/>
          </ac:spMkLst>
        </pc:spChg>
        <pc:spChg chg="add del mod">
          <ac:chgData name="Brandon Trube" userId="5cae9b0e17f354e2" providerId="LiveId" clId="{A5EF9F58-0F2D-4D18-864A-985AB0200902}" dt="2023-07-10T16:15:43.259" v="895" actId="26606"/>
          <ac:spMkLst>
            <pc:docMk/>
            <pc:sldMk cId="911285951" sldId="262"/>
            <ac:spMk id="3" creationId="{450F9006-535F-8EE8-72B3-A87C87DE9D51}"/>
          </ac:spMkLst>
        </pc:spChg>
        <pc:spChg chg="add del">
          <ac:chgData name="Brandon Trube" userId="5cae9b0e17f354e2" providerId="LiveId" clId="{A5EF9F58-0F2D-4D18-864A-985AB0200902}" dt="2023-07-10T16:15:39.705" v="892" actId="26606"/>
          <ac:spMkLst>
            <pc:docMk/>
            <pc:sldMk cId="911285951" sldId="262"/>
            <ac:spMk id="11" creationId="{450F9006-535F-8EE8-72B3-A87C87DE9D51}"/>
          </ac:spMkLst>
        </pc:spChg>
        <pc:spChg chg="add del">
          <ac:chgData name="Brandon Trube" userId="5cae9b0e17f354e2" providerId="LiveId" clId="{A5EF9F58-0F2D-4D18-864A-985AB0200902}" dt="2023-07-10T16:15:43.255" v="894" actId="26606"/>
          <ac:spMkLst>
            <pc:docMk/>
            <pc:sldMk cId="911285951" sldId="262"/>
            <ac:spMk id="12" creationId="{3FCFB1DE-0B7E-48CC-BA90-B2AB0889F9D6}"/>
          </ac:spMkLst>
        </pc:spChg>
        <pc:spChg chg="add del">
          <ac:chgData name="Brandon Trube" userId="5cae9b0e17f354e2" providerId="LiveId" clId="{A5EF9F58-0F2D-4D18-864A-985AB0200902}" dt="2023-07-10T16:15:43.255" v="894" actId="26606"/>
          <ac:spMkLst>
            <pc:docMk/>
            <pc:sldMk cId="911285951" sldId="262"/>
            <ac:spMk id="13" creationId="{2C61293E-6EBE-43EF-A52C-9BEBFD7679D4}"/>
          </ac:spMkLst>
        </pc:spChg>
        <pc:spChg chg="add del">
          <ac:chgData name="Brandon Trube" userId="5cae9b0e17f354e2" providerId="LiveId" clId="{A5EF9F58-0F2D-4D18-864A-985AB0200902}" dt="2023-07-10T16:15:43.255" v="894" actId="26606"/>
          <ac:spMkLst>
            <pc:docMk/>
            <pc:sldMk cId="911285951" sldId="262"/>
            <ac:spMk id="14" creationId="{450F9006-535F-8EE8-72B3-A87C87DE9D51}"/>
          </ac:spMkLst>
        </pc:spChg>
        <pc:spChg chg="add mod">
          <ac:chgData name="Brandon Trube" userId="5cae9b0e17f354e2" providerId="LiveId" clId="{A5EF9F58-0F2D-4D18-864A-985AB0200902}" dt="2023-07-10T17:01:54.444" v="1650" actId="20577"/>
          <ac:spMkLst>
            <pc:docMk/>
            <pc:sldMk cId="911285951" sldId="262"/>
            <ac:spMk id="17" creationId="{450F9006-535F-8EE8-72B3-A87C87DE9D51}"/>
          </ac:spMkLst>
        </pc:spChg>
        <pc:graphicFrameChg chg="add del">
          <ac:chgData name="Brandon Trube" userId="5cae9b0e17f354e2" providerId="LiveId" clId="{A5EF9F58-0F2D-4D18-864A-985AB0200902}" dt="2023-07-10T16:15:26.736" v="888" actId="26606"/>
          <ac:graphicFrameMkLst>
            <pc:docMk/>
            <pc:sldMk cId="911285951" sldId="262"/>
            <ac:graphicFrameMk id="7" creationId="{9B908D41-48A2-660E-7950-8EC018B03BB7}"/>
          </ac:graphicFrameMkLst>
        </pc:graphicFrameChg>
        <pc:graphicFrameChg chg="add del">
          <ac:chgData name="Brandon Trube" userId="5cae9b0e17f354e2" providerId="LiveId" clId="{A5EF9F58-0F2D-4D18-864A-985AB0200902}" dt="2023-07-10T16:15:33.374" v="890" actId="26606"/>
          <ac:graphicFrameMkLst>
            <pc:docMk/>
            <pc:sldMk cId="911285951" sldId="262"/>
            <ac:graphicFrameMk id="9" creationId="{A08CB988-8CDE-A6B3-7EBF-352C42DF616C}"/>
          </ac:graphicFrameMkLst>
        </pc:graphicFrameChg>
        <pc:picChg chg="add mod">
          <ac:chgData name="Brandon Trube" userId="5cae9b0e17f354e2" providerId="LiveId" clId="{A5EF9F58-0F2D-4D18-864A-985AB0200902}" dt="2023-07-10T16:16:15.259" v="896" actId="14100"/>
          <ac:picMkLst>
            <pc:docMk/>
            <pc:sldMk cId="911285951" sldId="262"/>
            <ac:picMk id="5" creationId="{0AAF31C9-59AE-3F9D-D286-60DA07578659}"/>
          </ac:picMkLst>
        </pc:picChg>
        <pc:cxnChg chg="add del">
          <ac:chgData name="Brandon Trube" userId="5cae9b0e17f354e2" providerId="LiveId" clId="{A5EF9F58-0F2D-4D18-864A-985AB0200902}" dt="2023-07-10T16:15:39.705" v="892" actId="26606"/>
          <ac:cxnSpMkLst>
            <pc:docMk/>
            <pc:sldMk cId="911285951" sldId="262"/>
            <ac:cxnSpMk id="10" creationId="{1503BFE4-729B-D9D0-C17B-501E6AF1127A}"/>
          </ac:cxnSpMkLst>
        </pc:cxnChg>
        <pc:cxnChg chg="add">
          <ac:chgData name="Brandon Trube" userId="5cae9b0e17f354e2" providerId="LiveId" clId="{A5EF9F58-0F2D-4D18-864A-985AB0200902}" dt="2023-07-10T16:15:43.259" v="895" actId="26606"/>
          <ac:cxnSpMkLst>
            <pc:docMk/>
            <pc:sldMk cId="911285951" sldId="262"/>
            <ac:cxnSpMk id="16" creationId="{1503BFE4-729B-D9D0-C17B-501E6AF1127A}"/>
          </ac:cxnSpMkLst>
        </pc:cxnChg>
      </pc:sldChg>
      <pc:sldChg chg="addSp modSp new mod ord setBg modNotesTx">
        <pc:chgData name="Brandon Trube" userId="5cae9b0e17f354e2" providerId="LiveId" clId="{A5EF9F58-0F2D-4D18-864A-985AB0200902}" dt="2024-01-09T19:21:10.945" v="2115" actId="20577"/>
        <pc:sldMkLst>
          <pc:docMk/>
          <pc:sldMk cId="268312845" sldId="263"/>
        </pc:sldMkLst>
        <pc:spChg chg="mod ord">
          <ac:chgData name="Brandon Trube" userId="5cae9b0e17f354e2" providerId="LiveId" clId="{A5EF9F58-0F2D-4D18-864A-985AB0200902}" dt="2024-01-09T19:20:46.663" v="2109" actId="14100"/>
          <ac:spMkLst>
            <pc:docMk/>
            <pc:sldMk cId="268312845" sldId="263"/>
            <ac:spMk id="2" creationId="{503763FB-579C-9541-56D2-BA4F3D6E3B61}"/>
          </ac:spMkLst>
        </pc:spChg>
        <pc:spChg chg="mod">
          <ac:chgData name="Brandon Trube" userId="5cae9b0e17f354e2" providerId="LiveId" clId="{A5EF9F58-0F2D-4D18-864A-985AB0200902}" dt="2023-07-10T16:52:17.206" v="1428" actId="27636"/>
          <ac:spMkLst>
            <pc:docMk/>
            <pc:sldMk cId="268312845" sldId="263"/>
            <ac:spMk id="3" creationId="{87E0FD1E-4F9B-0BB4-938C-5FBDC63E6905}"/>
          </ac:spMkLst>
        </pc:spChg>
        <pc:spChg chg="add">
          <ac:chgData name="Brandon Trube" userId="5cae9b0e17f354e2" providerId="LiveId" clId="{A5EF9F58-0F2D-4D18-864A-985AB0200902}" dt="2023-07-10T16:11:44.733" v="861" actId="26606"/>
          <ac:spMkLst>
            <pc:docMk/>
            <pc:sldMk cId="268312845" sldId="263"/>
            <ac:spMk id="3079" creationId="{F13C74B1-5B17-4795-BED0-7140497B445A}"/>
          </ac:spMkLst>
        </pc:spChg>
        <pc:spChg chg="add">
          <ac:chgData name="Brandon Trube" userId="5cae9b0e17f354e2" providerId="LiveId" clId="{A5EF9F58-0F2D-4D18-864A-985AB0200902}" dt="2023-07-10T16:11:44.733" v="861" actId="26606"/>
          <ac:spMkLst>
            <pc:docMk/>
            <pc:sldMk cId="268312845" sldId="263"/>
            <ac:spMk id="3081" creationId="{D4974D33-8DC5-464E-8C6D-BE58F0669C17}"/>
          </ac:spMkLst>
        </pc:spChg>
        <pc:picChg chg="add mod">
          <ac:chgData name="Brandon Trube" userId="5cae9b0e17f354e2" providerId="LiveId" clId="{A5EF9F58-0F2D-4D18-864A-985AB0200902}" dt="2023-07-10T16:11:50.712" v="862" actId="1076"/>
          <ac:picMkLst>
            <pc:docMk/>
            <pc:sldMk cId="268312845" sldId="263"/>
            <ac:picMk id="3074" creationId="{E80DABAE-515D-6107-EC4D-1ADD8BEF1B87}"/>
          </ac:picMkLst>
        </pc:picChg>
      </pc:sldChg>
      <pc:sldChg chg="addSp delSp modSp new mod setBg modNotesTx">
        <pc:chgData name="Brandon Trube" userId="5cae9b0e17f354e2" providerId="LiveId" clId="{A5EF9F58-0F2D-4D18-864A-985AB0200902}" dt="2024-01-09T19:29:15.501" v="2173" actId="20577"/>
        <pc:sldMkLst>
          <pc:docMk/>
          <pc:sldMk cId="2825338785" sldId="264"/>
        </pc:sldMkLst>
        <pc:spChg chg="mod ord">
          <ac:chgData name="Brandon Trube" userId="5cae9b0e17f354e2" providerId="LiveId" clId="{A5EF9F58-0F2D-4D18-864A-985AB0200902}" dt="2024-01-09T19:29:02.291" v="2170" actId="166"/>
          <ac:spMkLst>
            <pc:docMk/>
            <pc:sldMk cId="2825338785" sldId="264"/>
            <ac:spMk id="2" creationId="{2174412E-4436-D1FC-1793-0A38FBAF932E}"/>
          </ac:spMkLst>
        </pc:spChg>
        <pc:spChg chg="mod">
          <ac:chgData name="Brandon Trube" userId="5cae9b0e17f354e2" providerId="LiveId" clId="{A5EF9F58-0F2D-4D18-864A-985AB0200902}" dt="2023-07-10T16:48:52.628" v="1281" actId="403"/>
          <ac:spMkLst>
            <pc:docMk/>
            <pc:sldMk cId="2825338785" sldId="264"/>
            <ac:spMk id="3" creationId="{06B219E4-3D2A-55F6-946D-7360D55BEE88}"/>
          </ac:spMkLst>
        </pc:spChg>
        <pc:spChg chg="add del">
          <ac:chgData name="Brandon Trube" userId="5cae9b0e17f354e2" providerId="LiveId" clId="{A5EF9F58-0F2D-4D18-864A-985AB0200902}" dt="2023-07-10T16:16:52.634" v="899" actId="22"/>
          <ac:spMkLst>
            <pc:docMk/>
            <pc:sldMk cId="2825338785" sldId="264"/>
            <ac:spMk id="5" creationId="{E9CE57F8-CC6E-D37F-941F-D7DD8D7C0A79}"/>
          </ac:spMkLst>
        </pc:spChg>
        <pc:spChg chg="add del">
          <ac:chgData name="Brandon Trube" userId="5cae9b0e17f354e2" providerId="LiveId" clId="{A5EF9F58-0F2D-4D18-864A-985AB0200902}" dt="2023-07-10T16:16:56.822" v="901" actId="22"/>
          <ac:spMkLst>
            <pc:docMk/>
            <pc:sldMk cId="2825338785" sldId="264"/>
            <ac:spMk id="7" creationId="{943D2061-9A1B-726F-A6B9-CD343C6C9AA1}"/>
          </ac:spMkLst>
        </pc:spChg>
        <pc:spChg chg="add del">
          <ac:chgData name="Brandon Trube" userId="5cae9b0e17f354e2" providerId="LiveId" clId="{A5EF9F58-0F2D-4D18-864A-985AB0200902}" dt="2023-07-10T16:17:04.985" v="903" actId="22"/>
          <ac:spMkLst>
            <pc:docMk/>
            <pc:sldMk cId="2825338785" sldId="264"/>
            <ac:spMk id="9" creationId="{94A168C3-27AC-E30A-946D-71CE7DA01AB3}"/>
          </ac:spMkLst>
        </pc:spChg>
        <pc:spChg chg="add">
          <ac:chgData name="Brandon Trube" userId="5cae9b0e17f354e2" providerId="LiveId" clId="{A5EF9F58-0F2D-4D18-864A-985AB0200902}" dt="2023-07-10T16:17:25.379" v="905" actId="26606"/>
          <ac:spMkLst>
            <pc:docMk/>
            <pc:sldMk cId="2825338785" sldId="264"/>
            <ac:spMk id="16" creationId="{D009D6D5-DAC2-4A8B-A17A-E206B9012D09}"/>
          </ac:spMkLst>
        </pc:spChg>
        <pc:picChg chg="add mod">
          <ac:chgData name="Brandon Trube" userId="5cae9b0e17f354e2" providerId="LiveId" clId="{A5EF9F58-0F2D-4D18-864A-985AB0200902}" dt="2023-07-10T16:17:25.379" v="905" actId="26606"/>
          <ac:picMkLst>
            <pc:docMk/>
            <pc:sldMk cId="2825338785" sldId="264"/>
            <ac:picMk id="11" creationId="{EEE2D09F-0807-6083-5919-2D785B45DD24}"/>
          </ac:picMkLst>
        </pc:picChg>
      </pc:sldChg>
      <pc:sldChg chg="addSp delSp modSp new mod setBg modNotesTx">
        <pc:chgData name="Brandon Trube" userId="5cae9b0e17f354e2" providerId="LiveId" clId="{A5EF9F58-0F2D-4D18-864A-985AB0200902}" dt="2024-01-09T19:22:57.556" v="2137" actId="20577"/>
        <pc:sldMkLst>
          <pc:docMk/>
          <pc:sldMk cId="427815680" sldId="265"/>
        </pc:sldMkLst>
        <pc:spChg chg="mod ord">
          <ac:chgData name="Brandon Trube" userId="5cae9b0e17f354e2" providerId="LiveId" clId="{A5EF9F58-0F2D-4D18-864A-985AB0200902}" dt="2024-01-09T19:22:28.502" v="2128" actId="113"/>
          <ac:spMkLst>
            <pc:docMk/>
            <pc:sldMk cId="427815680" sldId="265"/>
            <ac:spMk id="2" creationId="{9CAA7379-77A8-2C5E-610E-FA414BB9307A}"/>
          </ac:spMkLst>
        </pc:spChg>
        <pc:spChg chg="mod">
          <ac:chgData name="Brandon Trube" userId="5cae9b0e17f354e2" providerId="LiveId" clId="{A5EF9F58-0F2D-4D18-864A-985AB0200902}" dt="2024-01-09T19:22:39.872" v="2133" actId="27636"/>
          <ac:spMkLst>
            <pc:docMk/>
            <pc:sldMk cId="427815680" sldId="265"/>
            <ac:spMk id="3" creationId="{FCBEC598-9B02-D100-A861-151D55752636}"/>
          </ac:spMkLst>
        </pc:spChg>
        <pc:spChg chg="add del mod ord">
          <ac:chgData name="Brandon Trube" userId="5cae9b0e17f354e2" providerId="LiveId" clId="{A5EF9F58-0F2D-4D18-864A-985AB0200902}" dt="2023-07-10T16:59:15.609" v="1593" actId="478"/>
          <ac:spMkLst>
            <pc:docMk/>
            <pc:sldMk cId="427815680" sldId="265"/>
            <ac:spMk id="5" creationId="{EC6D06CE-A335-A224-AE93-65A2778A2A91}"/>
          </ac:spMkLst>
        </pc:spChg>
        <pc:spChg chg="add del">
          <ac:chgData name="Brandon Trube" userId="5cae9b0e17f354e2" providerId="LiveId" clId="{A5EF9F58-0F2D-4D18-864A-985AB0200902}" dt="2023-07-10T16:13:09.856" v="872" actId="22"/>
          <ac:spMkLst>
            <pc:docMk/>
            <pc:sldMk cId="427815680" sldId="265"/>
            <ac:spMk id="9" creationId="{A2A3902C-9BB9-7EA3-9271-E2529524F290}"/>
          </ac:spMkLst>
        </pc:spChg>
        <pc:spChg chg="add del">
          <ac:chgData name="Brandon Trube" userId="5cae9b0e17f354e2" providerId="LiveId" clId="{A5EF9F58-0F2D-4D18-864A-985AB0200902}" dt="2023-07-10T16:12:13.937" v="866" actId="26606"/>
          <ac:spMkLst>
            <pc:docMk/>
            <pc:sldMk cId="427815680" sldId="265"/>
            <ac:spMk id="12" creationId="{F13C74B1-5B17-4795-BED0-7140497B445A}"/>
          </ac:spMkLst>
        </pc:spChg>
        <pc:spChg chg="add del">
          <ac:chgData name="Brandon Trube" userId="5cae9b0e17f354e2" providerId="LiveId" clId="{A5EF9F58-0F2D-4D18-864A-985AB0200902}" dt="2023-07-10T16:12:13.937" v="866" actId="26606"/>
          <ac:spMkLst>
            <pc:docMk/>
            <pc:sldMk cId="427815680" sldId="265"/>
            <ac:spMk id="14" creationId="{D4974D33-8DC5-464E-8C6D-BE58F0669C17}"/>
          </ac:spMkLst>
        </pc:spChg>
        <pc:spChg chg="add del">
          <ac:chgData name="Brandon Trube" userId="5cae9b0e17f354e2" providerId="LiveId" clId="{A5EF9F58-0F2D-4D18-864A-985AB0200902}" dt="2023-07-10T16:12:22.912" v="868" actId="26606"/>
          <ac:spMkLst>
            <pc:docMk/>
            <pc:sldMk cId="427815680" sldId="265"/>
            <ac:spMk id="16" creationId="{04812C46-200A-4DEB-A05E-3ED6C68C2387}"/>
          </ac:spMkLst>
        </pc:spChg>
        <pc:spChg chg="add del">
          <ac:chgData name="Brandon Trube" userId="5cae9b0e17f354e2" providerId="LiveId" clId="{A5EF9F58-0F2D-4D18-864A-985AB0200902}" dt="2023-07-10T16:12:22.912" v="868" actId="26606"/>
          <ac:spMkLst>
            <pc:docMk/>
            <pc:sldMk cId="427815680" sldId="265"/>
            <ac:spMk id="17" creationId="{D1EA859B-E555-4109-94F3-6700E046E008}"/>
          </ac:spMkLst>
        </pc:spChg>
        <pc:spChg chg="add del">
          <ac:chgData name="Brandon Trube" userId="5cae9b0e17f354e2" providerId="LiveId" clId="{A5EF9F58-0F2D-4D18-864A-985AB0200902}" dt="2023-07-10T16:13:24.044" v="874" actId="26606"/>
          <ac:spMkLst>
            <pc:docMk/>
            <pc:sldMk cId="427815680" sldId="265"/>
            <ac:spMk id="19" creationId="{79BB35BC-D5C2-4C8B-A22A-A71E6191913B}"/>
          </ac:spMkLst>
        </pc:spChg>
        <pc:spChg chg="add">
          <ac:chgData name="Brandon Trube" userId="5cae9b0e17f354e2" providerId="LiveId" clId="{A5EF9F58-0F2D-4D18-864A-985AB0200902}" dt="2023-07-10T16:13:24.044" v="874" actId="26606"/>
          <ac:spMkLst>
            <pc:docMk/>
            <pc:sldMk cId="427815680" sldId="265"/>
            <ac:spMk id="1033" creationId="{23E547B5-89CF-4EC0-96DE-25771AED0799}"/>
          </ac:spMkLst>
        </pc:spChg>
        <pc:spChg chg="add">
          <ac:chgData name="Brandon Trube" userId="5cae9b0e17f354e2" providerId="LiveId" clId="{A5EF9F58-0F2D-4D18-864A-985AB0200902}" dt="2023-07-10T16:13:24.044" v="874" actId="26606"/>
          <ac:spMkLst>
            <pc:docMk/>
            <pc:sldMk cId="427815680" sldId="265"/>
            <ac:spMk id="1035" creationId="{3F0B8CEB-8279-4E5E-A0CE-1FC9F71736F2}"/>
          </ac:spMkLst>
        </pc:spChg>
        <pc:picChg chg="add del mod">
          <ac:chgData name="Brandon Trube" userId="5cae9b0e17f354e2" providerId="LiveId" clId="{A5EF9F58-0F2D-4D18-864A-985AB0200902}" dt="2023-07-10T16:11:55.175" v="863" actId="21"/>
          <ac:picMkLst>
            <pc:docMk/>
            <pc:sldMk cId="427815680" sldId="265"/>
            <ac:picMk id="6" creationId="{14C507EC-8E57-07FD-0B2A-988096F40D58}"/>
          </ac:picMkLst>
        </pc:picChg>
        <pc:picChg chg="add del mod ord">
          <ac:chgData name="Brandon Trube" userId="5cae9b0e17f354e2" providerId="LiveId" clId="{A5EF9F58-0F2D-4D18-864A-985AB0200902}" dt="2023-07-10T16:13:08.105" v="870" actId="478"/>
          <ac:picMkLst>
            <pc:docMk/>
            <pc:sldMk cId="427815680" sldId="265"/>
            <ac:picMk id="7" creationId="{A97C52F0-252C-4ADD-947C-539F4D0C81A7}"/>
          </ac:picMkLst>
        </pc:picChg>
        <pc:picChg chg="add del mod">
          <ac:chgData name="Brandon Trube" userId="5cae9b0e17f354e2" providerId="LiveId" clId="{A5EF9F58-0F2D-4D18-864A-985AB0200902}" dt="2023-07-10T15:56:02.786" v="745" actId="21"/>
          <ac:picMkLst>
            <pc:docMk/>
            <pc:sldMk cId="427815680" sldId="265"/>
            <ac:picMk id="1026" creationId="{8468BD1F-DE1A-7F0C-5452-0A81B66C6A8E}"/>
          </ac:picMkLst>
        </pc:picChg>
        <pc:picChg chg="add mod ord">
          <ac:chgData name="Brandon Trube" userId="5cae9b0e17f354e2" providerId="LiveId" clId="{A5EF9F58-0F2D-4D18-864A-985AB0200902}" dt="2023-07-10T16:13:24.044" v="874" actId="26606"/>
          <ac:picMkLst>
            <pc:docMk/>
            <pc:sldMk cId="427815680" sldId="265"/>
            <ac:picMk id="1028" creationId="{492BBB90-5C71-40C4-2608-1BF93C885132}"/>
          </ac:picMkLst>
        </pc:picChg>
      </pc:sldChg>
      <pc:sldChg chg="addSp modSp new mod setBg modNotesTx">
        <pc:chgData name="Brandon Trube" userId="5cae9b0e17f354e2" providerId="LiveId" clId="{A5EF9F58-0F2D-4D18-864A-985AB0200902}" dt="2024-01-09T18:53:27.384" v="2094" actId="20577"/>
        <pc:sldMkLst>
          <pc:docMk/>
          <pc:sldMk cId="1067698646" sldId="266"/>
        </pc:sldMkLst>
        <pc:spChg chg="mod">
          <ac:chgData name="Brandon Trube" userId="5cae9b0e17f354e2" providerId="LiveId" clId="{A5EF9F58-0F2D-4D18-864A-985AB0200902}" dt="2024-01-09T18:52:56.956" v="2090" actId="14100"/>
          <ac:spMkLst>
            <pc:docMk/>
            <pc:sldMk cId="1067698646" sldId="266"/>
            <ac:spMk id="2" creationId="{31D1CD22-147E-F422-6946-486A425F3D79}"/>
          </ac:spMkLst>
        </pc:spChg>
        <pc:spChg chg="mod">
          <ac:chgData name="Brandon Trube" userId="5cae9b0e17f354e2" providerId="LiveId" clId="{A5EF9F58-0F2D-4D18-864A-985AB0200902}" dt="2023-07-10T16:45:13.439" v="1228" actId="20577"/>
          <ac:spMkLst>
            <pc:docMk/>
            <pc:sldMk cId="1067698646" sldId="266"/>
            <ac:spMk id="3" creationId="{A4EE5287-1D2E-7E5C-FE63-DFAC8AC1E807}"/>
          </ac:spMkLst>
        </pc:spChg>
        <pc:spChg chg="add">
          <ac:chgData name="Brandon Trube" userId="5cae9b0e17f354e2" providerId="LiveId" clId="{A5EF9F58-0F2D-4D18-864A-985AB0200902}" dt="2023-07-10T16:20:24.771" v="955" actId="26606"/>
          <ac:spMkLst>
            <pc:docMk/>
            <pc:sldMk cId="1067698646" sldId="266"/>
            <ac:spMk id="9" creationId="{04812C46-200A-4DEB-A05E-3ED6C68C2387}"/>
          </ac:spMkLst>
        </pc:spChg>
        <pc:spChg chg="add">
          <ac:chgData name="Brandon Trube" userId="5cae9b0e17f354e2" providerId="LiveId" clId="{A5EF9F58-0F2D-4D18-864A-985AB0200902}" dt="2023-07-10T16:20:24.771" v="955" actId="26606"/>
          <ac:spMkLst>
            <pc:docMk/>
            <pc:sldMk cId="1067698646" sldId="266"/>
            <ac:spMk id="11" creationId="{D1EA859B-E555-4109-94F3-6700E046E008}"/>
          </ac:spMkLst>
        </pc:spChg>
        <pc:picChg chg="add mod ord">
          <ac:chgData name="Brandon Trube" userId="5cae9b0e17f354e2" providerId="LiveId" clId="{A5EF9F58-0F2D-4D18-864A-985AB0200902}" dt="2023-07-10T16:21:32.017" v="976" actId="1076"/>
          <ac:picMkLst>
            <pc:docMk/>
            <pc:sldMk cId="1067698646" sldId="266"/>
            <ac:picMk id="4" creationId="{D3D0BDE4-81F3-EF0A-4A0D-A1F76714F8C1}"/>
          </ac:picMkLst>
        </pc:picChg>
      </pc:sldChg>
      <pc:sldChg chg="addSp delSp modSp new mod setBg">
        <pc:chgData name="Brandon Trube" userId="5cae9b0e17f354e2" providerId="LiveId" clId="{A5EF9F58-0F2D-4D18-864A-985AB0200902}" dt="2023-07-11T14:11:05.918" v="2027" actId="14100"/>
        <pc:sldMkLst>
          <pc:docMk/>
          <pc:sldMk cId="3597209106" sldId="267"/>
        </pc:sldMkLst>
        <pc:spChg chg="mod">
          <ac:chgData name="Brandon Trube" userId="5cae9b0e17f354e2" providerId="LiveId" clId="{A5EF9F58-0F2D-4D18-864A-985AB0200902}" dt="2023-07-10T16:48:41.444" v="1280" actId="20577"/>
          <ac:spMkLst>
            <pc:docMk/>
            <pc:sldMk cId="3597209106" sldId="267"/>
            <ac:spMk id="2" creationId="{96421A80-CD67-FC62-D51E-73C6934EC301}"/>
          </ac:spMkLst>
        </pc:spChg>
        <pc:spChg chg="mod">
          <ac:chgData name="Brandon Trube" userId="5cae9b0e17f354e2" providerId="LiveId" clId="{A5EF9F58-0F2D-4D18-864A-985AB0200902}" dt="2023-07-11T14:11:05.918" v="2027" actId="14100"/>
          <ac:spMkLst>
            <pc:docMk/>
            <pc:sldMk cId="3597209106" sldId="267"/>
            <ac:spMk id="3" creationId="{FAC8D690-5D1B-7FBD-FEE1-62A91644E4B5}"/>
          </ac:spMkLst>
        </pc:spChg>
        <pc:spChg chg="add del">
          <ac:chgData name="Brandon Trube" userId="5cae9b0e17f354e2" providerId="LiveId" clId="{A5EF9F58-0F2D-4D18-864A-985AB0200902}" dt="2023-07-10T16:48:08.455" v="1272" actId="26606"/>
          <ac:spMkLst>
            <pc:docMk/>
            <pc:sldMk cId="3597209106" sldId="267"/>
            <ac:spMk id="6" creationId="{2C61293E-6EBE-43EF-A52C-9BEBFD7679D4}"/>
          </ac:spMkLst>
        </pc:spChg>
        <pc:spChg chg="add del">
          <ac:chgData name="Brandon Trube" userId="5cae9b0e17f354e2" providerId="LiveId" clId="{A5EF9F58-0F2D-4D18-864A-985AB0200902}" dt="2023-07-10T16:48:08.455" v="1272" actId="26606"/>
          <ac:spMkLst>
            <pc:docMk/>
            <pc:sldMk cId="3597209106" sldId="267"/>
            <ac:spMk id="8" creationId="{21540236-BFD5-4A9D-8840-4703E7F76825}"/>
          </ac:spMkLst>
        </pc:spChg>
        <pc:spChg chg="add del">
          <ac:chgData name="Brandon Trube" userId="5cae9b0e17f354e2" providerId="LiveId" clId="{A5EF9F58-0F2D-4D18-864A-985AB0200902}" dt="2023-07-10T16:47:05.555" v="1242" actId="26606"/>
          <ac:spMkLst>
            <pc:docMk/>
            <pc:sldMk cId="3597209106" sldId="267"/>
            <ac:spMk id="9" creationId="{2C61293E-6EBE-43EF-A52C-9BEBFD7679D4}"/>
          </ac:spMkLst>
        </pc:spChg>
        <pc:spChg chg="add del">
          <ac:chgData name="Brandon Trube" userId="5cae9b0e17f354e2" providerId="LiveId" clId="{A5EF9F58-0F2D-4D18-864A-985AB0200902}" dt="2023-07-10T16:48:21.536" v="1274" actId="26606"/>
          <ac:spMkLst>
            <pc:docMk/>
            <pc:sldMk cId="3597209106" sldId="267"/>
            <ac:spMk id="10" creationId="{F13C74B1-5B17-4795-BED0-7140497B445A}"/>
          </ac:spMkLst>
        </pc:spChg>
        <pc:spChg chg="add del">
          <ac:chgData name="Brandon Trube" userId="5cae9b0e17f354e2" providerId="LiveId" clId="{A5EF9F58-0F2D-4D18-864A-985AB0200902}" dt="2023-07-10T16:47:05.555" v="1242" actId="26606"/>
          <ac:spMkLst>
            <pc:docMk/>
            <pc:sldMk cId="3597209106" sldId="267"/>
            <ac:spMk id="11" creationId="{21540236-BFD5-4A9D-8840-4703E7F76825}"/>
          </ac:spMkLst>
        </pc:spChg>
        <pc:spChg chg="add del">
          <ac:chgData name="Brandon Trube" userId="5cae9b0e17f354e2" providerId="LiveId" clId="{A5EF9F58-0F2D-4D18-864A-985AB0200902}" dt="2023-07-10T16:48:21.536" v="1274" actId="26606"/>
          <ac:spMkLst>
            <pc:docMk/>
            <pc:sldMk cId="3597209106" sldId="267"/>
            <ac:spMk id="12" creationId="{D4974D33-8DC5-464E-8C6D-BE58F0669C17}"/>
          </ac:spMkLst>
        </pc:spChg>
        <pc:spChg chg="add del">
          <ac:chgData name="Brandon Trube" userId="5cae9b0e17f354e2" providerId="LiveId" clId="{A5EF9F58-0F2D-4D18-864A-985AB0200902}" dt="2023-07-10T16:47:08.738" v="1244" actId="26606"/>
          <ac:spMkLst>
            <pc:docMk/>
            <pc:sldMk cId="3597209106" sldId="267"/>
            <ac:spMk id="13" creationId="{F13C74B1-5B17-4795-BED0-7140497B445A}"/>
          </ac:spMkLst>
        </pc:spChg>
        <pc:spChg chg="add del">
          <ac:chgData name="Brandon Trube" userId="5cae9b0e17f354e2" providerId="LiveId" clId="{A5EF9F58-0F2D-4D18-864A-985AB0200902}" dt="2023-07-10T16:47:08.738" v="1244" actId="26606"/>
          <ac:spMkLst>
            <pc:docMk/>
            <pc:sldMk cId="3597209106" sldId="267"/>
            <ac:spMk id="14" creationId="{D4974D33-8DC5-464E-8C6D-BE58F0669C17}"/>
          </ac:spMkLst>
        </pc:spChg>
        <pc:spChg chg="add del">
          <ac:chgData name="Brandon Trube" userId="5cae9b0e17f354e2" providerId="LiveId" clId="{A5EF9F58-0F2D-4D18-864A-985AB0200902}" dt="2023-07-10T16:47:26.421" v="1255" actId="26606"/>
          <ac:spMkLst>
            <pc:docMk/>
            <pc:sldMk cId="3597209106" sldId="267"/>
            <ac:spMk id="17" creationId="{2C61293E-6EBE-43EF-A52C-9BEBFD7679D4}"/>
          </ac:spMkLst>
        </pc:spChg>
        <pc:spChg chg="add del">
          <ac:chgData name="Brandon Trube" userId="5cae9b0e17f354e2" providerId="LiveId" clId="{A5EF9F58-0F2D-4D18-864A-985AB0200902}" dt="2023-07-10T16:47:26.421" v="1255" actId="26606"/>
          <ac:spMkLst>
            <pc:docMk/>
            <pc:sldMk cId="3597209106" sldId="267"/>
            <ac:spMk id="19" creationId="{21540236-BFD5-4A9D-8840-4703E7F76825}"/>
          </ac:spMkLst>
        </pc:spChg>
        <pc:spChg chg="add del">
          <ac:chgData name="Brandon Trube" userId="5cae9b0e17f354e2" providerId="LiveId" clId="{A5EF9F58-0F2D-4D18-864A-985AB0200902}" dt="2023-07-10T16:48:35.497" v="1276" actId="26606"/>
          <ac:spMkLst>
            <pc:docMk/>
            <pc:sldMk cId="3597209106" sldId="267"/>
            <ac:spMk id="20" creationId="{E51BA4DF-2BD4-4EC2-B1DB-B27C8AC71864}"/>
          </ac:spMkLst>
        </pc:spChg>
        <pc:spChg chg="add">
          <ac:chgData name="Brandon Trube" userId="5cae9b0e17f354e2" providerId="LiveId" clId="{A5EF9F58-0F2D-4D18-864A-985AB0200902}" dt="2023-07-10T16:48:35.505" v="1277" actId="26606"/>
          <ac:spMkLst>
            <pc:docMk/>
            <pc:sldMk cId="3597209106" sldId="267"/>
            <ac:spMk id="22" creationId="{09192968-3AE7-4470-A61C-97294BB92731}"/>
          </ac:spMkLst>
        </pc:spChg>
        <pc:spChg chg="add">
          <ac:chgData name="Brandon Trube" userId="5cae9b0e17f354e2" providerId="LiveId" clId="{A5EF9F58-0F2D-4D18-864A-985AB0200902}" dt="2023-07-10T16:48:35.505" v="1277" actId="26606"/>
          <ac:spMkLst>
            <pc:docMk/>
            <pc:sldMk cId="3597209106" sldId="267"/>
            <ac:spMk id="23" creationId="{F837543A-6020-4505-A233-C9DB4BF74011}"/>
          </ac:spMkLst>
        </pc:spChg>
        <pc:spChg chg="add">
          <ac:chgData name="Brandon Trube" userId="5cae9b0e17f354e2" providerId="LiveId" clId="{A5EF9F58-0F2D-4D18-864A-985AB0200902}" dt="2023-07-10T16:48:35.505" v="1277" actId="26606"/>
          <ac:spMkLst>
            <pc:docMk/>
            <pc:sldMk cId="3597209106" sldId="267"/>
            <ac:spMk id="24" creationId="{3AB72E55-43E4-4356-BFE8-E2102CB0B505}"/>
          </ac:spMkLst>
        </pc:spChg>
        <pc:spChg chg="add">
          <ac:chgData name="Brandon Trube" userId="5cae9b0e17f354e2" providerId="LiveId" clId="{A5EF9F58-0F2D-4D18-864A-985AB0200902}" dt="2023-07-10T16:48:35.505" v="1277" actId="26606"/>
          <ac:spMkLst>
            <pc:docMk/>
            <pc:sldMk cId="3597209106" sldId="267"/>
            <ac:spMk id="25" creationId="{35B16301-FB18-48BA-A6DD-C37CAF6F9A18}"/>
          </ac:spMkLst>
        </pc:spChg>
        <pc:spChg chg="add">
          <ac:chgData name="Brandon Trube" userId="5cae9b0e17f354e2" providerId="LiveId" clId="{A5EF9F58-0F2D-4D18-864A-985AB0200902}" dt="2023-07-10T16:48:35.505" v="1277" actId="26606"/>
          <ac:spMkLst>
            <pc:docMk/>
            <pc:sldMk cId="3597209106" sldId="267"/>
            <ac:spMk id="26" creationId="{C3C0D90E-074A-4F52-9B11-B52BEF4BCBE5}"/>
          </ac:spMkLst>
        </pc:spChg>
        <pc:spChg chg="add">
          <ac:chgData name="Brandon Trube" userId="5cae9b0e17f354e2" providerId="LiveId" clId="{A5EF9F58-0F2D-4D18-864A-985AB0200902}" dt="2023-07-10T16:48:35.505" v="1277" actId="26606"/>
          <ac:spMkLst>
            <pc:docMk/>
            <pc:sldMk cId="3597209106" sldId="267"/>
            <ac:spMk id="27" creationId="{CABBD4C1-E6F8-46F6-8152-A8A97490BF4D}"/>
          </ac:spMkLst>
        </pc:spChg>
        <pc:spChg chg="add">
          <ac:chgData name="Brandon Trube" userId="5cae9b0e17f354e2" providerId="LiveId" clId="{A5EF9F58-0F2D-4D18-864A-985AB0200902}" dt="2023-07-10T16:48:35.505" v="1277" actId="26606"/>
          <ac:spMkLst>
            <pc:docMk/>
            <pc:sldMk cId="3597209106" sldId="267"/>
            <ac:spMk id="28" creationId="{83BA5EF5-1FE9-4BF9-83BB-269BCDDF6156}"/>
          </ac:spMkLst>
        </pc:spChg>
        <pc:spChg chg="add">
          <ac:chgData name="Brandon Trube" userId="5cae9b0e17f354e2" providerId="LiveId" clId="{A5EF9F58-0F2D-4D18-864A-985AB0200902}" dt="2023-07-10T16:48:35.505" v="1277" actId="26606"/>
          <ac:spMkLst>
            <pc:docMk/>
            <pc:sldMk cId="3597209106" sldId="267"/>
            <ac:spMk id="30" creationId="{88853921-7BC9-4BDE-ACAB-133C683C82D6}"/>
          </ac:spMkLst>
        </pc:spChg>
        <pc:picChg chg="add del">
          <ac:chgData name="Brandon Trube" userId="5cae9b0e17f354e2" providerId="LiveId" clId="{A5EF9F58-0F2D-4D18-864A-985AB0200902}" dt="2023-07-10T16:47:05.555" v="1242" actId="26606"/>
          <ac:picMkLst>
            <pc:docMk/>
            <pc:sldMk cId="3597209106" sldId="267"/>
            <ac:picMk id="5" creationId="{EFDF7477-872F-C9D8-EB95-01B8508484EB}"/>
          </ac:picMkLst>
        </pc:picChg>
        <pc:picChg chg="add del">
          <ac:chgData name="Brandon Trube" userId="5cae9b0e17f354e2" providerId="LiveId" clId="{A5EF9F58-0F2D-4D18-864A-985AB0200902}" dt="2023-07-10T16:48:08.455" v="1272" actId="26606"/>
          <ac:picMkLst>
            <pc:docMk/>
            <pc:sldMk cId="3597209106" sldId="267"/>
            <ac:picMk id="7" creationId="{7FD6E4EA-AAF2-E830-E75A-1260C0B9DD04}"/>
          </ac:picMkLst>
        </pc:picChg>
        <pc:picChg chg="add del">
          <ac:chgData name="Brandon Trube" userId="5cae9b0e17f354e2" providerId="LiveId" clId="{A5EF9F58-0F2D-4D18-864A-985AB0200902}" dt="2023-07-10T16:47:08.738" v="1244" actId="26606"/>
          <ac:picMkLst>
            <pc:docMk/>
            <pc:sldMk cId="3597209106" sldId="267"/>
            <ac:picMk id="15" creationId="{6747E8C0-49CF-6016-FA60-BD12B78A5F47}"/>
          </ac:picMkLst>
        </pc:picChg>
        <pc:picChg chg="add del">
          <ac:chgData name="Brandon Trube" userId="5cae9b0e17f354e2" providerId="LiveId" clId="{A5EF9F58-0F2D-4D18-864A-985AB0200902}" dt="2023-07-10T16:48:21.536" v="1274" actId="26606"/>
          <ac:picMkLst>
            <pc:docMk/>
            <pc:sldMk cId="3597209106" sldId="267"/>
            <ac:picMk id="16" creationId="{830BD5A0-56E2-9D02-1EA1-F52B5F88A604}"/>
          </ac:picMkLst>
        </pc:picChg>
        <pc:picChg chg="add del">
          <ac:chgData name="Brandon Trube" userId="5cae9b0e17f354e2" providerId="LiveId" clId="{A5EF9F58-0F2D-4D18-864A-985AB0200902}" dt="2023-07-10T16:47:26.421" v="1255" actId="26606"/>
          <ac:picMkLst>
            <pc:docMk/>
            <pc:sldMk cId="3597209106" sldId="267"/>
            <ac:picMk id="18" creationId="{EFDF7477-872F-C9D8-EB95-01B8508484EB}"/>
          </ac:picMkLst>
        </pc:picChg>
        <pc:picChg chg="add del">
          <ac:chgData name="Brandon Trube" userId="5cae9b0e17f354e2" providerId="LiveId" clId="{A5EF9F58-0F2D-4D18-864A-985AB0200902}" dt="2023-07-10T16:48:35.497" v="1276" actId="26606"/>
          <ac:picMkLst>
            <pc:docMk/>
            <pc:sldMk cId="3597209106" sldId="267"/>
            <ac:picMk id="21" creationId="{16842356-37F4-5C29-FBB1-7BD2F0AC503D}"/>
          </ac:picMkLst>
        </pc:picChg>
        <pc:cxnChg chg="add">
          <ac:chgData name="Brandon Trube" userId="5cae9b0e17f354e2" providerId="LiveId" clId="{A5EF9F58-0F2D-4D18-864A-985AB0200902}" dt="2023-07-10T16:48:35.505" v="1277" actId="26606"/>
          <ac:cxnSpMkLst>
            <pc:docMk/>
            <pc:sldMk cId="3597209106" sldId="267"/>
            <ac:cxnSpMk id="29" creationId="{4B3BCACB-5880-460B-9606-8C433A9AF99D}"/>
          </ac:cxnSpMkLst>
        </pc:cxnChg>
      </pc:sldChg>
      <pc:sldChg chg="addSp delSp modSp new mod setBg modNotesTx">
        <pc:chgData name="Brandon Trube" userId="5cae9b0e17f354e2" providerId="LiveId" clId="{A5EF9F58-0F2D-4D18-864A-985AB0200902}" dt="2024-01-09T19:26:28.998" v="2157" actId="20577"/>
        <pc:sldMkLst>
          <pc:docMk/>
          <pc:sldMk cId="1699471934" sldId="268"/>
        </pc:sldMkLst>
        <pc:spChg chg="mod">
          <ac:chgData name="Brandon Trube" userId="5cae9b0e17f354e2" providerId="LiveId" clId="{A5EF9F58-0F2D-4D18-864A-985AB0200902}" dt="2024-01-09T19:25:44.710" v="2147" actId="27636"/>
          <ac:spMkLst>
            <pc:docMk/>
            <pc:sldMk cId="1699471934" sldId="268"/>
            <ac:spMk id="2" creationId="{92FB3D49-9297-8B09-4056-2F097353E3CB}"/>
          </ac:spMkLst>
        </pc:spChg>
        <pc:spChg chg="add del mod">
          <ac:chgData name="Brandon Trube" userId="5cae9b0e17f354e2" providerId="LiveId" clId="{A5EF9F58-0F2D-4D18-864A-985AB0200902}" dt="2023-07-11T13:38:06.893" v="1850" actId="6549"/>
          <ac:spMkLst>
            <pc:docMk/>
            <pc:sldMk cId="1699471934" sldId="268"/>
            <ac:spMk id="3" creationId="{1384CC9D-6061-3630-25A1-5A17C7E125A1}"/>
          </ac:spMkLst>
        </pc:spChg>
        <pc:spChg chg="add del mod">
          <ac:chgData name="Brandon Trube" userId="5cae9b0e17f354e2" providerId="LiveId" clId="{A5EF9F58-0F2D-4D18-864A-985AB0200902}" dt="2023-07-11T01:00:25.884" v="1687"/>
          <ac:spMkLst>
            <pc:docMk/>
            <pc:sldMk cId="1699471934" sldId="268"/>
            <ac:spMk id="4" creationId="{91ED6E24-1330-56FA-C2E4-B28635251251}"/>
          </ac:spMkLst>
        </pc:spChg>
        <pc:spChg chg="add del">
          <ac:chgData name="Brandon Trube" userId="5cae9b0e17f354e2" providerId="LiveId" clId="{A5EF9F58-0F2D-4D18-864A-985AB0200902}" dt="2023-07-11T01:00:51.808" v="1691"/>
          <ac:spMkLst>
            <pc:docMk/>
            <pc:sldMk cId="1699471934" sldId="268"/>
            <ac:spMk id="6" creationId="{01E6685F-36E0-50DF-9868-1CD3E77D239A}"/>
          </ac:spMkLst>
        </pc:spChg>
        <pc:spChg chg="add">
          <ac:chgData name="Brandon Trube" userId="5cae9b0e17f354e2" providerId="LiveId" clId="{A5EF9F58-0F2D-4D18-864A-985AB0200902}" dt="2023-07-11T00:57:39.473" v="1667" actId="26606"/>
          <ac:spMkLst>
            <pc:docMk/>
            <pc:sldMk cId="1699471934" sldId="268"/>
            <ac:spMk id="9" creationId="{04812C46-200A-4DEB-A05E-3ED6C68C2387}"/>
          </ac:spMkLst>
        </pc:spChg>
        <pc:spChg chg="add">
          <ac:chgData name="Brandon Trube" userId="5cae9b0e17f354e2" providerId="LiveId" clId="{A5EF9F58-0F2D-4D18-864A-985AB0200902}" dt="2023-07-11T00:57:39.473" v="1667" actId="26606"/>
          <ac:spMkLst>
            <pc:docMk/>
            <pc:sldMk cId="1699471934" sldId="268"/>
            <ac:spMk id="11" creationId="{D1EA859B-E555-4109-94F3-6700E046E008}"/>
          </ac:spMkLst>
        </pc:spChg>
        <pc:picChg chg="add">
          <ac:chgData name="Brandon Trube" userId="5cae9b0e17f354e2" providerId="LiveId" clId="{A5EF9F58-0F2D-4D18-864A-985AB0200902}" dt="2023-07-11T00:57:39.473" v="1667" actId="26606"/>
          <ac:picMkLst>
            <pc:docMk/>
            <pc:sldMk cId="1699471934" sldId="268"/>
            <ac:picMk id="5" creationId="{D30F74C9-935E-66A6-7E40-867F9C86FBAB}"/>
          </ac:picMkLst>
        </pc:picChg>
      </pc:sldChg>
      <pc:sldChg chg="addSp delSp modSp new mod setBg modNotesTx">
        <pc:chgData name="Brandon Trube" userId="5cae9b0e17f354e2" providerId="LiveId" clId="{A5EF9F58-0F2D-4D18-864A-985AB0200902}" dt="2024-01-09T19:28:05.676" v="2165" actId="20577"/>
        <pc:sldMkLst>
          <pc:docMk/>
          <pc:sldMk cId="1431894768" sldId="269"/>
        </pc:sldMkLst>
        <pc:spChg chg="mod">
          <ac:chgData name="Brandon Trube" userId="5cae9b0e17f354e2" providerId="LiveId" clId="{A5EF9F58-0F2D-4D18-864A-985AB0200902}" dt="2024-01-09T19:27:26.346" v="2158"/>
          <ac:spMkLst>
            <pc:docMk/>
            <pc:sldMk cId="1431894768" sldId="269"/>
            <ac:spMk id="2" creationId="{CE390260-9371-649B-E50C-4BF44FB5434E}"/>
          </ac:spMkLst>
        </pc:spChg>
        <pc:spChg chg="add del mod">
          <ac:chgData name="Brandon Trube" userId="5cae9b0e17f354e2" providerId="LiveId" clId="{A5EF9F58-0F2D-4D18-864A-985AB0200902}" dt="2023-07-11T01:18:24.808" v="1797" actId="26606"/>
          <ac:spMkLst>
            <pc:docMk/>
            <pc:sldMk cId="1431894768" sldId="269"/>
            <ac:spMk id="3" creationId="{85248E97-C5DB-8D41-5248-5089980B6D62}"/>
          </ac:spMkLst>
        </pc:spChg>
        <pc:spChg chg="add del">
          <ac:chgData name="Brandon Trube" userId="5cae9b0e17f354e2" providerId="LiveId" clId="{A5EF9F58-0F2D-4D18-864A-985AB0200902}" dt="2023-07-11T01:18:22.267" v="1794" actId="26606"/>
          <ac:spMkLst>
            <pc:docMk/>
            <pc:sldMk cId="1431894768" sldId="269"/>
            <ac:spMk id="8" creationId="{C9A36457-A5F4-4103-A443-02581C09185B}"/>
          </ac:spMkLst>
        </pc:spChg>
        <pc:spChg chg="add">
          <ac:chgData name="Brandon Trube" userId="5cae9b0e17f354e2" providerId="LiveId" clId="{A5EF9F58-0F2D-4D18-864A-985AB0200902}" dt="2023-07-11T01:18:24.808" v="1797" actId="26606"/>
          <ac:spMkLst>
            <pc:docMk/>
            <pc:sldMk cId="1431894768" sldId="269"/>
            <ac:spMk id="9" creationId="{F944E337-3E5D-4A1F-A5A1-2057F25B8A7B}"/>
          </ac:spMkLst>
        </pc:spChg>
        <pc:spChg chg="add del">
          <ac:chgData name="Brandon Trube" userId="5cae9b0e17f354e2" providerId="LiveId" clId="{A5EF9F58-0F2D-4D18-864A-985AB0200902}" dt="2023-07-11T01:18:22.267" v="1794" actId="26606"/>
          <ac:spMkLst>
            <pc:docMk/>
            <pc:sldMk cId="1431894768" sldId="269"/>
            <ac:spMk id="10" creationId="{DC5FB7E8-B636-40FA-BE8D-48145C0F5C57}"/>
          </ac:spMkLst>
        </pc:spChg>
        <pc:spChg chg="add">
          <ac:chgData name="Brandon Trube" userId="5cae9b0e17f354e2" providerId="LiveId" clId="{A5EF9F58-0F2D-4D18-864A-985AB0200902}" dt="2023-07-11T01:18:24.808" v="1797" actId="26606"/>
          <ac:spMkLst>
            <pc:docMk/>
            <pc:sldMk cId="1431894768" sldId="269"/>
            <ac:spMk id="11" creationId="{4DA50D69-7CF7-4844-B844-A2B821C77F24}"/>
          </ac:spMkLst>
        </pc:spChg>
        <pc:spChg chg="add del">
          <ac:chgData name="Brandon Trube" userId="5cae9b0e17f354e2" providerId="LiveId" clId="{A5EF9F58-0F2D-4D18-864A-985AB0200902}" dt="2023-07-11T01:18:22.267" v="1794" actId="26606"/>
          <ac:spMkLst>
            <pc:docMk/>
            <pc:sldMk cId="1431894768" sldId="269"/>
            <ac:spMk id="12" creationId="{142DCE2C-2863-46FA-9BE7-24365A24D9BA}"/>
          </ac:spMkLst>
        </pc:spChg>
        <pc:spChg chg="add del">
          <ac:chgData name="Brandon Trube" userId="5cae9b0e17f354e2" providerId="LiveId" clId="{A5EF9F58-0F2D-4D18-864A-985AB0200902}" dt="2023-07-11T01:18:24.798" v="1796" actId="26606"/>
          <ac:spMkLst>
            <pc:docMk/>
            <pc:sldMk cId="1431894768" sldId="269"/>
            <ac:spMk id="14" creationId="{D1D34770-47A8-402C-AF23-2B653F2D88C1}"/>
          </ac:spMkLst>
        </pc:spChg>
        <pc:spChg chg="add mod">
          <ac:chgData name="Brandon Trube" userId="5cae9b0e17f354e2" providerId="LiveId" clId="{A5EF9F58-0F2D-4D18-864A-985AB0200902}" dt="2023-07-11T13:58:08.729" v="1863" actId="27636"/>
          <ac:spMkLst>
            <pc:docMk/>
            <pc:sldMk cId="1431894768" sldId="269"/>
            <ac:spMk id="17" creationId="{85248E97-C5DB-8D41-5248-5089980B6D62}"/>
          </ac:spMkLst>
        </pc:spChg>
        <pc:graphicFrameChg chg="add del">
          <ac:chgData name="Brandon Trube" userId="5cae9b0e17f354e2" providerId="LiveId" clId="{A5EF9F58-0F2D-4D18-864A-985AB0200902}" dt="2023-07-11T01:18:24.798" v="1796" actId="26606"/>
          <ac:graphicFrameMkLst>
            <pc:docMk/>
            <pc:sldMk cId="1431894768" sldId="269"/>
            <ac:graphicFrameMk id="5" creationId="{89BC0CA9-E2BF-CDD7-3E2E-73F3EFF224AA}"/>
          </ac:graphicFrameMkLst>
        </pc:graphicFrameChg>
        <pc:picChg chg="add del">
          <ac:chgData name="Brandon Trube" userId="5cae9b0e17f354e2" providerId="LiveId" clId="{A5EF9F58-0F2D-4D18-864A-985AB0200902}" dt="2023-07-11T01:18:24.798" v="1796" actId="26606"/>
          <ac:picMkLst>
            <pc:docMk/>
            <pc:sldMk cId="1431894768" sldId="269"/>
            <ac:picMk id="6" creationId="{4758265B-07EF-334F-9556-E771E4CCADE5}"/>
          </ac:picMkLst>
        </pc:picChg>
        <pc:picChg chg="add">
          <ac:chgData name="Brandon Trube" userId="5cae9b0e17f354e2" providerId="LiveId" clId="{A5EF9F58-0F2D-4D18-864A-985AB0200902}" dt="2023-07-11T01:18:24.808" v="1797" actId="26606"/>
          <ac:picMkLst>
            <pc:docMk/>
            <pc:sldMk cId="1431894768" sldId="269"/>
            <ac:picMk id="16" creationId="{983CF9C1-8F58-8B26-9857-23422264B97D}"/>
          </ac:picMkLst>
        </pc:picChg>
      </pc:sldChg>
      <pc:sldChg chg="addSp delSp modSp new mod ord setBg modNotesTx">
        <pc:chgData name="Brandon Trube" userId="5cae9b0e17f354e2" providerId="LiveId" clId="{A5EF9F58-0F2D-4D18-864A-985AB0200902}" dt="2024-01-09T19:34:56.565" v="2215" actId="20577"/>
        <pc:sldMkLst>
          <pc:docMk/>
          <pc:sldMk cId="3778157745" sldId="270"/>
        </pc:sldMkLst>
        <pc:spChg chg="mod">
          <ac:chgData name="Brandon Trube" userId="5cae9b0e17f354e2" providerId="LiveId" clId="{A5EF9F58-0F2D-4D18-864A-985AB0200902}" dt="2023-07-11T14:00:43.568" v="1884" actId="26606"/>
          <ac:spMkLst>
            <pc:docMk/>
            <pc:sldMk cId="3778157745" sldId="270"/>
            <ac:spMk id="2" creationId="{2240182F-A408-B3D5-FD53-C891BEE7E8C1}"/>
          </ac:spMkLst>
        </pc:spChg>
        <pc:spChg chg="add del mod">
          <ac:chgData name="Brandon Trube" userId="5cae9b0e17f354e2" providerId="LiveId" clId="{A5EF9F58-0F2D-4D18-864A-985AB0200902}" dt="2024-01-09T19:34:41.895" v="2210" actId="27636"/>
          <ac:spMkLst>
            <pc:docMk/>
            <pc:sldMk cId="3778157745" sldId="270"/>
            <ac:spMk id="3" creationId="{52C89824-4BF9-A40E-6195-0B33513C4111}"/>
          </ac:spMkLst>
        </pc:spChg>
        <pc:spChg chg="add mod">
          <ac:chgData name="Brandon Trube" userId="5cae9b0e17f354e2" providerId="LiveId" clId="{A5EF9F58-0F2D-4D18-864A-985AB0200902}" dt="2023-07-11T14:55:53.078" v="2060" actId="20577"/>
          <ac:spMkLst>
            <pc:docMk/>
            <pc:sldMk cId="3778157745" sldId="270"/>
            <ac:spMk id="8" creationId="{A55D46B9-F91F-2DC0-D60A-7387E31AB8E7}"/>
          </ac:spMkLst>
        </pc:spChg>
        <pc:spChg chg="add del">
          <ac:chgData name="Brandon Trube" userId="5cae9b0e17f354e2" providerId="LiveId" clId="{A5EF9F58-0F2D-4D18-864A-985AB0200902}" dt="2023-07-11T14:01:25.709" v="1887" actId="26606"/>
          <ac:spMkLst>
            <pc:docMk/>
            <pc:sldMk cId="3778157745" sldId="270"/>
            <ac:spMk id="2059" creationId="{04812C46-200A-4DEB-A05E-3ED6C68C2387}"/>
          </ac:spMkLst>
        </pc:spChg>
        <pc:spChg chg="add del">
          <ac:chgData name="Brandon Trube" userId="5cae9b0e17f354e2" providerId="LiveId" clId="{A5EF9F58-0F2D-4D18-864A-985AB0200902}" dt="2023-07-11T14:01:25.709" v="1887" actId="26606"/>
          <ac:spMkLst>
            <pc:docMk/>
            <pc:sldMk cId="3778157745" sldId="270"/>
            <ac:spMk id="2061" creationId="{D1EA859B-E555-4109-94F3-6700E046E008}"/>
          </ac:spMkLst>
        </pc:spChg>
        <pc:spChg chg="add">
          <ac:chgData name="Brandon Trube" userId="5cae9b0e17f354e2" providerId="LiveId" clId="{A5EF9F58-0F2D-4D18-864A-985AB0200902}" dt="2023-07-11T14:01:25.709" v="1887" actId="26606"/>
          <ac:spMkLst>
            <pc:docMk/>
            <pc:sldMk cId="3778157745" sldId="270"/>
            <ac:spMk id="2066" creationId="{04812C46-200A-4DEB-A05E-3ED6C68C2387}"/>
          </ac:spMkLst>
        </pc:spChg>
        <pc:spChg chg="add">
          <ac:chgData name="Brandon Trube" userId="5cae9b0e17f354e2" providerId="LiveId" clId="{A5EF9F58-0F2D-4D18-864A-985AB0200902}" dt="2023-07-11T14:01:25.709" v="1887" actId="26606"/>
          <ac:spMkLst>
            <pc:docMk/>
            <pc:sldMk cId="3778157745" sldId="270"/>
            <ac:spMk id="2068" creationId="{D1EA859B-E555-4109-94F3-6700E046E008}"/>
          </ac:spMkLst>
        </pc:spChg>
        <pc:picChg chg="add mod ord">
          <ac:chgData name="Brandon Trube" userId="5cae9b0e17f354e2" providerId="LiveId" clId="{A5EF9F58-0F2D-4D18-864A-985AB0200902}" dt="2024-01-09T19:34:38.831" v="2208" actId="14100"/>
          <ac:picMkLst>
            <pc:docMk/>
            <pc:sldMk cId="3778157745" sldId="270"/>
            <ac:picMk id="5" creationId="{34FABB9D-C383-67E6-6ADD-78BEC0B7B7E7}"/>
          </ac:picMkLst>
        </pc:picChg>
        <pc:picChg chg="add mod">
          <ac:chgData name="Brandon Trube" userId="5cae9b0e17f354e2" providerId="LiveId" clId="{A5EF9F58-0F2D-4D18-864A-985AB0200902}" dt="2024-01-09T19:34:28.199" v="2204" actId="14100"/>
          <ac:picMkLst>
            <pc:docMk/>
            <pc:sldMk cId="3778157745" sldId="270"/>
            <ac:picMk id="7" creationId="{E0823C3B-933C-B4D1-E662-204DEB465BC2}"/>
          </ac:picMkLst>
        </pc:picChg>
        <pc:picChg chg="add mod">
          <ac:chgData name="Brandon Trube" userId="5cae9b0e17f354e2" providerId="LiveId" clId="{A5EF9F58-0F2D-4D18-864A-985AB0200902}" dt="2024-01-09T19:34:30.570" v="2205" actId="1076"/>
          <ac:picMkLst>
            <pc:docMk/>
            <pc:sldMk cId="3778157745" sldId="270"/>
            <ac:picMk id="10" creationId="{8EEE3C59-B595-B65A-E91E-745BE75B13AC}"/>
          </ac:picMkLst>
        </pc:picChg>
        <pc:picChg chg="add del">
          <ac:chgData name="Brandon Trube" userId="5cae9b0e17f354e2" providerId="LiveId" clId="{A5EF9F58-0F2D-4D18-864A-985AB0200902}" dt="2023-07-11T14:00:27.647" v="1879"/>
          <ac:picMkLst>
            <pc:docMk/>
            <pc:sldMk cId="3778157745" sldId="270"/>
            <ac:picMk id="2050" creationId="{1B2A1A6F-28CD-926B-AFAA-81DAEC25CBB7}"/>
          </ac:picMkLst>
        </pc:picChg>
        <pc:picChg chg="add del mod">
          <ac:chgData name="Brandon Trube" userId="5cae9b0e17f354e2" providerId="LiveId" clId="{A5EF9F58-0F2D-4D18-864A-985AB0200902}" dt="2023-07-11T14:00:32.107" v="1881"/>
          <ac:picMkLst>
            <pc:docMk/>
            <pc:sldMk cId="3778157745" sldId="270"/>
            <ac:picMk id="2052" creationId="{1311D90B-8B78-962F-0019-DBD2EF2A7D94}"/>
          </ac:picMkLst>
        </pc:picChg>
        <pc:picChg chg="add del mod ord">
          <ac:chgData name="Brandon Trube" userId="5cae9b0e17f354e2" providerId="LiveId" clId="{A5EF9F58-0F2D-4D18-864A-985AB0200902}" dt="2023-07-11T14:01:22.082" v="1885" actId="478"/>
          <ac:picMkLst>
            <pc:docMk/>
            <pc:sldMk cId="3778157745" sldId="270"/>
            <ac:picMk id="2054" creationId="{818D9CE7-0E6E-2EBF-8F8E-F4A3BE7DC0CB}"/>
          </ac:picMkLst>
        </pc:picChg>
      </pc:sldChg>
      <pc:sldChg chg="add del modTransition">
        <pc:chgData name="Brandon Trube" userId="5cae9b0e17f354e2" providerId="LiveId" clId="{A5EF9F58-0F2D-4D18-864A-985AB0200902}" dt="2024-01-10T14:17:35.278" v="2219"/>
        <pc:sldMkLst>
          <pc:docMk/>
          <pc:sldMk cId="0" sldId="632"/>
        </pc:sldMkLst>
      </pc:sldChg>
    </pc:docChg>
  </pc:docChgLst>
  <pc:docChgLst>
    <pc:chgData name="Brandon Trube" userId="5cae9b0e17f354e2" providerId="Windows Live" clId="Web-{F1F53AA2-1B78-48A8-A14D-867981742689}"/>
    <pc:docChg chg="modSld">
      <pc:chgData name="Brandon Trube" userId="5cae9b0e17f354e2" providerId="Windows Live" clId="Web-{F1F53AA2-1B78-48A8-A14D-867981742689}" dt="2023-07-10T16:33:00.016" v="1" actId="20577"/>
      <pc:docMkLst>
        <pc:docMk/>
      </pc:docMkLst>
      <pc:sldChg chg="modSp">
        <pc:chgData name="Brandon Trube" userId="5cae9b0e17f354e2" providerId="Windows Live" clId="Web-{F1F53AA2-1B78-48A8-A14D-867981742689}" dt="2023-07-10T16:33:00.016" v="1" actId="20577"/>
        <pc:sldMkLst>
          <pc:docMk/>
          <pc:sldMk cId="1067698646" sldId="266"/>
        </pc:sldMkLst>
        <pc:spChg chg="mod">
          <ac:chgData name="Brandon Trube" userId="5cae9b0e17f354e2" providerId="Windows Live" clId="Web-{F1F53AA2-1B78-48A8-A14D-867981742689}" dt="2023-07-10T16:33:00.016" v="1" actId="20577"/>
          <ac:spMkLst>
            <pc:docMk/>
            <pc:sldMk cId="1067698646" sldId="266"/>
            <ac:spMk id="2" creationId="{31D1CD22-147E-F422-6946-486A425F3D79}"/>
          </ac:spMkLst>
        </pc:spChg>
        <pc:spChg chg="mod">
          <ac:chgData name="Brandon Trube" userId="5cae9b0e17f354e2" providerId="Windows Live" clId="Web-{F1F53AA2-1B78-48A8-A14D-867981742689}" dt="2023-07-10T16:32:57.281" v="0" actId="14100"/>
          <ac:spMkLst>
            <pc:docMk/>
            <pc:sldMk cId="1067698646" sldId="266"/>
            <ac:spMk id="3" creationId="{A4EE5287-1D2E-7E5C-FE63-DFAC8AC1E807}"/>
          </ac:spMkLst>
        </pc:spChg>
      </pc:sldChg>
    </pc:docChg>
  </pc:docChgLst>
  <pc:docChgLst>
    <pc:chgData name="Brandon Trube" userId="5cae9b0e17f354e2" providerId="LiveId" clId="{407B5D35-F6D4-4133-B154-B97B93463BD3}"/>
    <pc:docChg chg="undo custSel addSld delSld modSld modMainMaster">
      <pc:chgData name="Brandon Trube" userId="5cae9b0e17f354e2" providerId="LiveId" clId="{407B5D35-F6D4-4133-B154-B97B93463BD3}" dt="2023-01-03T03:38:03.954" v="176" actId="1076"/>
      <pc:docMkLst>
        <pc:docMk/>
      </pc:docMkLst>
      <pc:sldChg chg="addSp delSp modSp mod">
        <pc:chgData name="Brandon Trube" userId="5cae9b0e17f354e2" providerId="LiveId" clId="{407B5D35-F6D4-4133-B154-B97B93463BD3}" dt="2023-01-03T03:37:48.640" v="171" actId="1076"/>
        <pc:sldMkLst>
          <pc:docMk/>
          <pc:sldMk cId="2247115587" sldId="256"/>
        </pc:sldMkLst>
        <pc:spChg chg="mod">
          <ac:chgData name="Brandon Trube" userId="5cae9b0e17f354e2" providerId="LiveId" clId="{407B5D35-F6D4-4133-B154-B97B93463BD3}" dt="2023-01-02T22:07:23.552" v="24" actId="20577"/>
          <ac:spMkLst>
            <pc:docMk/>
            <pc:sldMk cId="2247115587" sldId="256"/>
            <ac:spMk id="2" creationId="{301B37F6-1C3E-3C06-3E92-134E2F8BAE71}"/>
          </ac:spMkLst>
        </pc:spChg>
        <pc:picChg chg="add mod">
          <ac:chgData name="Brandon Trube" userId="5cae9b0e17f354e2" providerId="LiveId" clId="{407B5D35-F6D4-4133-B154-B97B93463BD3}" dt="2023-01-03T03:37:48.640" v="171" actId="1076"/>
          <ac:picMkLst>
            <pc:docMk/>
            <pc:sldMk cId="2247115587" sldId="256"/>
            <ac:picMk id="4" creationId="{3C27A76E-E99D-D0D5-972A-83F2C44697AA}"/>
          </ac:picMkLst>
        </pc:picChg>
        <pc:picChg chg="del">
          <ac:chgData name="Brandon Trube" userId="5cae9b0e17f354e2" providerId="LiveId" clId="{407B5D35-F6D4-4133-B154-B97B93463BD3}" dt="2023-01-03T03:37:44.531" v="170" actId="478"/>
          <ac:picMkLst>
            <pc:docMk/>
            <pc:sldMk cId="2247115587" sldId="256"/>
            <ac:picMk id="1026" creationId="{F7C88733-D3AB-E953-4BB7-EF2EE835D00D}"/>
          </ac:picMkLst>
        </pc:picChg>
      </pc:sldChg>
      <pc:sldChg chg="new">
        <pc:chgData name="Brandon Trube" userId="5cae9b0e17f354e2" providerId="LiveId" clId="{407B5D35-F6D4-4133-B154-B97B93463BD3}" dt="2023-01-02T22:32:44.574" v="103" actId="680"/>
        <pc:sldMkLst>
          <pc:docMk/>
          <pc:sldMk cId="2705141723" sldId="257"/>
        </pc:sldMkLst>
      </pc:sldChg>
      <pc:sldChg chg="new del">
        <pc:chgData name="Brandon Trube" userId="5cae9b0e17f354e2" providerId="LiveId" clId="{407B5D35-F6D4-4133-B154-B97B93463BD3}" dt="2023-01-02T22:32:26.778" v="102" actId="2696"/>
        <pc:sldMkLst>
          <pc:docMk/>
          <pc:sldMk cId="3181401530" sldId="257"/>
        </pc:sldMkLst>
      </pc:sldChg>
      <pc:sldChg chg="addSp delSp modSp new mod">
        <pc:chgData name="Brandon Trube" userId="5cae9b0e17f354e2" providerId="LiveId" clId="{407B5D35-F6D4-4133-B154-B97B93463BD3}" dt="2023-01-03T03:38:03.954" v="176" actId="1076"/>
        <pc:sldMkLst>
          <pc:docMk/>
          <pc:sldMk cId="3323522506" sldId="258"/>
        </pc:sldMkLst>
        <pc:spChg chg="del">
          <ac:chgData name="Brandon Trube" userId="5cae9b0e17f354e2" providerId="LiveId" clId="{407B5D35-F6D4-4133-B154-B97B93463BD3}" dt="2023-01-03T03:37:58.307" v="174" actId="478"/>
          <ac:spMkLst>
            <pc:docMk/>
            <pc:sldMk cId="3323522506" sldId="258"/>
            <ac:spMk id="2" creationId="{371812BF-4611-B111-047F-AA2273B3D4A3}"/>
          </ac:spMkLst>
        </pc:spChg>
        <pc:spChg chg="del">
          <ac:chgData name="Brandon Trube" userId="5cae9b0e17f354e2" providerId="LiveId" clId="{407B5D35-F6D4-4133-B154-B97B93463BD3}" dt="2023-01-03T03:37:59.985" v="175" actId="478"/>
          <ac:spMkLst>
            <pc:docMk/>
            <pc:sldMk cId="3323522506" sldId="258"/>
            <ac:spMk id="3" creationId="{9B17C51C-2345-108D-41A4-5960FC8DD307}"/>
          </ac:spMkLst>
        </pc:spChg>
        <pc:picChg chg="add mod">
          <ac:chgData name="Brandon Trube" userId="5cae9b0e17f354e2" providerId="LiveId" clId="{407B5D35-F6D4-4133-B154-B97B93463BD3}" dt="2023-01-03T03:38:03.954" v="176" actId="1076"/>
          <ac:picMkLst>
            <pc:docMk/>
            <pc:sldMk cId="3323522506" sldId="258"/>
            <ac:picMk id="4" creationId="{3C27A76E-E99D-D0D5-972A-83F2C44697AA}"/>
          </ac:picMkLst>
        </pc:picChg>
      </pc:sldChg>
      <pc:sldMasterChg chg="addSp delSp modSp mod addSldLayout delSldLayout modSldLayout">
        <pc:chgData name="Brandon Trube" userId="5cae9b0e17f354e2" providerId="LiveId" clId="{407B5D35-F6D4-4133-B154-B97B93463BD3}" dt="2023-01-03T03:37:34.620" v="168" actId="735"/>
        <pc:sldMasterMkLst>
          <pc:docMk/>
          <pc:sldMasterMk cId="2395535478" sldId="2147483648"/>
        </pc:sldMasterMkLst>
        <pc:spChg chg="del">
          <ac:chgData name="Brandon Trube" userId="5cae9b0e17f354e2" providerId="LiveId" clId="{407B5D35-F6D4-4133-B154-B97B93463BD3}" dt="2023-01-02T22:43:00.844" v="139" actId="478"/>
          <ac:spMkLst>
            <pc:docMk/>
            <pc:sldMasterMk cId="2395535478" sldId="2147483648"/>
            <ac:spMk id="4" creationId="{547AD6F3-C82F-41CE-818E-44BF7FB099CD}"/>
          </ac:spMkLst>
        </pc:spChg>
        <pc:spChg chg="del mod">
          <ac:chgData name="Brandon Trube" userId="5cae9b0e17f354e2" providerId="LiveId" clId="{407B5D35-F6D4-4133-B154-B97B93463BD3}" dt="2023-01-02T22:42:53.935" v="137" actId="478"/>
          <ac:spMkLst>
            <pc:docMk/>
            <pc:sldMasterMk cId="2395535478" sldId="2147483648"/>
            <ac:spMk id="5" creationId="{DAF1D817-80BF-49E5-789D-DF99A74C4480}"/>
          </ac:spMkLst>
        </pc:spChg>
        <pc:spChg chg="add mod">
          <ac:chgData name="Brandon Trube" userId="5cae9b0e17f354e2" providerId="LiveId" clId="{407B5D35-F6D4-4133-B154-B97B93463BD3}" dt="2023-01-02T22:42:54.275" v="138"/>
          <ac:spMkLst>
            <pc:docMk/>
            <pc:sldMasterMk cId="2395535478" sldId="2147483648"/>
            <ac:spMk id="8" creationId="{F72CA360-E743-BE05-A551-D539109A8707}"/>
          </ac:spMkLst>
        </pc:spChg>
        <pc:picChg chg="add mod">
          <ac:chgData name="Brandon Trube" userId="5cae9b0e17f354e2" providerId="LiveId" clId="{407B5D35-F6D4-4133-B154-B97B93463BD3}" dt="2023-01-02T22:41:07.766" v="121" actId="962"/>
          <ac:picMkLst>
            <pc:docMk/>
            <pc:sldMasterMk cId="2395535478" sldId="2147483648"/>
            <ac:picMk id="7" creationId="{D89E6D6B-C0E4-4A6E-F6B9-766A997A57C0}"/>
          </ac:picMkLst>
        </pc:picChg>
        <pc:picChg chg="add del mod">
          <ac:chgData name="Brandon Trube" userId="5cae9b0e17f354e2" providerId="LiveId" clId="{407B5D35-F6D4-4133-B154-B97B93463BD3}" dt="2023-01-02T22:43:30.029" v="141"/>
          <ac:picMkLst>
            <pc:docMk/>
            <pc:sldMasterMk cId="2395535478" sldId="2147483648"/>
            <ac:picMk id="9" creationId="{0F26271F-7BCD-D1F3-6BA2-58C788A3E151}"/>
          </ac:picMkLst>
        </pc:picChg>
        <pc:picChg chg="add del">
          <ac:chgData name="Brandon Trube" userId="5cae9b0e17f354e2" providerId="LiveId" clId="{407B5D35-F6D4-4133-B154-B97B93463BD3}" dt="2023-01-02T22:46:11.003" v="163" actId="478"/>
          <ac:picMkLst>
            <pc:docMk/>
            <pc:sldMasterMk cId="2395535478" sldId="2147483648"/>
            <ac:picMk id="10" creationId="{3ED43ADA-AA89-0ACC-4C2F-7F959A6B0A93}"/>
          </ac:picMkLst>
        </pc:picChg>
        <pc:picChg chg="add mod">
          <ac:chgData name="Brandon Trube" userId="5cae9b0e17f354e2" providerId="LiveId" clId="{407B5D35-F6D4-4133-B154-B97B93463BD3}" dt="2023-01-02T22:46:37.477" v="167"/>
          <ac:picMkLst>
            <pc:docMk/>
            <pc:sldMasterMk cId="2395535478" sldId="2147483648"/>
            <ac:picMk id="11" creationId="{43680DB5-E875-18D7-2726-FD18CCC9FCB5}"/>
          </ac:picMkLst>
        </pc:picChg>
        <pc:sldLayoutChg chg="addSp delSp modSp mod">
          <pc:chgData name="Brandon Trube" userId="5cae9b0e17f354e2" providerId="LiveId" clId="{407B5D35-F6D4-4133-B154-B97B93463BD3}" dt="2023-01-02T22:46:28.643" v="166"/>
          <pc:sldLayoutMkLst>
            <pc:docMk/>
            <pc:sldMasterMk cId="2395535478" sldId="2147483648"/>
            <pc:sldLayoutMk cId="839525317" sldId="2147483649"/>
          </pc:sldLayoutMkLst>
          <pc:spChg chg="del">
            <ac:chgData name="Brandon Trube" userId="5cae9b0e17f354e2" providerId="LiveId" clId="{407B5D35-F6D4-4133-B154-B97B93463BD3}" dt="2023-01-02T22:46:28.180" v="165" actId="478"/>
            <ac:spMkLst>
              <pc:docMk/>
              <pc:sldMasterMk cId="2395535478" sldId="2147483648"/>
              <pc:sldLayoutMk cId="839525317" sldId="2147483649"/>
              <ac:spMk id="4" creationId="{87D75F51-A4E9-72AC-0FFD-BDDC878D79AB}"/>
            </ac:spMkLst>
          </pc:spChg>
          <pc:spChg chg="del mod">
            <ac:chgData name="Brandon Trube" userId="5cae9b0e17f354e2" providerId="LiveId" clId="{407B5D35-F6D4-4133-B154-B97B93463BD3}" dt="2023-01-02T22:46:26.469" v="164" actId="478"/>
            <ac:spMkLst>
              <pc:docMk/>
              <pc:sldMasterMk cId="2395535478" sldId="2147483648"/>
              <pc:sldLayoutMk cId="839525317" sldId="2147483649"/>
              <ac:spMk id="5" creationId="{FB5379E2-D79F-40BD-430C-F8BF5C9D0C4A}"/>
            </ac:spMkLst>
          </pc:spChg>
          <pc:picChg chg="add mod">
            <ac:chgData name="Brandon Trube" userId="5cae9b0e17f354e2" providerId="LiveId" clId="{407B5D35-F6D4-4133-B154-B97B93463BD3}" dt="2023-01-02T22:46:28.643" v="166"/>
            <ac:picMkLst>
              <pc:docMk/>
              <pc:sldMasterMk cId="2395535478" sldId="2147483648"/>
              <pc:sldLayoutMk cId="839525317" sldId="2147483649"/>
              <ac:picMk id="7" creationId="{02260226-D996-10EE-0588-5C887056535D}"/>
            </ac:picMkLst>
          </pc:picChg>
        </pc:sldLayoutChg>
        <pc:sldLayoutChg chg="addSp delSp modSp mod">
          <pc:chgData name="Brandon Trube" userId="5cae9b0e17f354e2" providerId="LiveId" clId="{407B5D35-F6D4-4133-B154-B97B93463BD3}" dt="2023-01-02T22:43:58.597" v="144" actId="478"/>
          <pc:sldLayoutMkLst>
            <pc:docMk/>
            <pc:sldMasterMk cId="2395535478" sldId="2147483648"/>
            <pc:sldLayoutMk cId="2833164603" sldId="2147483650"/>
          </pc:sldLayoutMkLst>
          <pc:spChg chg="mod">
            <ac:chgData name="Brandon Trube" userId="5cae9b0e17f354e2" providerId="LiveId" clId="{407B5D35-F6D4-4133-B154-B97B93463BD3}" dt="2023-01-02T22:40:47.414" v="118"/>
            <ac:spMkLst>
              <pc:docMk/>
              <pc:sldMasterMk cId="2395535478" sldId="2147483648"/>
              <pc:sldLayoutMk cId="2833164603" sldId="2147483650"/>
              <ac:spMk id="2" creationId="{0899A413-D8A4-3170-A085-0EE6F01B4E67}"/>
            </ac:spMkLst>
          </pc:spChg>
          <pc:spChg chg="del">
            <ac:chgData name="Brandon Trube" userId="5cae9b0e17f354e2" providerId="LiveId" clId="{407B5D35-F6D4-4133-B154-B97B93463BD3}" dt="2023-01-02T22:42:05.669" v="129" actId="478"/>
            <ac:spMkLst>
              <pc:docMk/>
              <pc:sldMasterMk cId="2395535478" sldId="2147483648"/>
              <pc:sldLayoutMk cId="2833164603" sldId="2147483650"/>
              <ac:spMk id="4" creationId="{418F2254-5E58-BFB3-ED33-50B148430109}"/>
            </ac:spMkLst>
          </pc:spChg>
          <pc:spChg chg="del mod">
            <ac:chgData name="Brandon Trube" userId="5cae9b0e17f354e2" providerId="LiveId" clId="{407B5D35-F6D4-4133-B154-B97B93463BD3}" dt="2023-01-02T22:41:46.878" v="123" actId="478"/>
            <ac:spMkLst>
              <pc:docMk/>
              <pc:sldMasterMk cId="2395535478" sldId="2147483648"/>
              <pc:sldLayoutMk cId="2833164603" sldId="2147483650"/>
              <ac:spMk id="5" creationId="{EFB85D35-CE72-3920-B5F6-B6902F7191DF}"/>
            </ac:spMkLst>
          </pc:spChg>
          <pc:spChg chg="add mod">
            <ac:chgData name="Brandon Trube" userId="5cae9b0e17f354e2" providerId="LiveId" clId="{407B5D35-F6D4-4133-B154-B97B93463BD3}" dt="2023-01-02T22:42:30.620" v="136" actId="1036"/>
            <ac:spMkLst>
              <pc:docMk/>
              <pc:sldMasterMk cId="2395535478" sldId="2147483648"/>
              <pc:sldLayoutMk cId="2833164603" sldId="2147483650"/>
              <ac:spMk id="8" creationId="{C3D65480-B275-4CED-8494-25081781FF7D}"/>
            </ac:spMkLst>
          </pc:spChg>
          <pc:picChg chg="add mod">
            <ac:chgData name="Brandon Trube" userId="5cae9b0e17f354e2" providerId="LiveId" clId="{407B5D35-F6D4-4133-B154-B97B93463BD3}" dt="2023-01-02T22:42:10.612" v="131" actId="14100"/>
            <ac:picMkLst>
              <pc:docMk/>
              <pc:sldMasterMk cId="2395535478" sldId="2147483648"/>
              <pc:sldLayoutMk cId="2833164603" sldId="2147483650"/>
              <ac:picMk id="1026" creationId="{27FA7C0C-83D4-46B4-871F-B049CA2C4872}"/>
            </ac:picMkLst>
          </pc:picChg>
          <pc:picChg chg="add del mod">
            <ac:chgData name="Brandon Trube" userId="5cae9b0e17f354e2" providerId="LiveId" clId="{407B5D35-F6D4-4133-B154-B97B93463BD3}" dt="2023-01-02T22:43:58.597" v="144" actId="478"/>
            <ac:picMkLst>
              <pc:docMk/>
              <pc:sldMasterMk cId="2395535478" sldId="2147483648"/>
              <pc:sldLayoutMk cId="2833164603" sldId="2147483650"/>
              <ac:picMk id="1028" creationId="{3359B266-505A-68BB-98D8-A4A268080E7E}"/>
            </ac:picMkLst>
          </pc:picChg>
        </pc:sldLayoutChg>
        <pc:sldLayoutChg chg="delSp modSp mod">
          <pc:chgData name="Brandon Trube" userId="5cae9b0e17f354e2" providerId="LiveId" clId="{407B5D35-F6D4-4133-B154-B97B93463BD3}" dt="2023-01-02T22:44:38.694" v="147" actId="478"/>
          <pc:sldLayoutMkLst>
            <pc:docMk/>
            <pc:sldMasterMk cId="2395535478" sldId="2147483648"/>
            <pc:sldLayoutMk cId="2845715915" sldId="2147483651"/>
          </pc:sldLayoutMkLst>
          <pc:spChg chg="del mod">
            <ac:chgData name="Brandon Trube" userId="5cae9b0e17f354e2" providerId="LiveId" clId="{407B5D35-F6D4-4133-B154-B97B93463BD3}" dt="2023-01-02T22:44:38.694" v="147" actId="478"/>
            <ac:spMkLst>
              <pc:docMk/>
              <pc:sldMasterMk cId="2395535478" sldId="2147483648"/>
              <pc:sldLayoutMk cId="2845715915" sldId="2147483651"/>
              <ac:spMk id="5" creationId="{3DABE302-082A-50D6-D1AE-9D56917ECD8E}"/>
            </ac:spMkLst>
          </pc:spChg>
        </pc:sldLayoutChg>
        <pc:sldLayoutChg chg="delSp modSp mod">
          <pc:chgData name="Brandon Trube" userId="5cae9b0e17f354e2" providerId="LiveId" clId="{407B5D35-F6D4-4133-B154-B97B93463BD3}" dt="2023-01-02T22:45:07.652" v="154" actId="478"/>
          <pc:sldLayoutMkLst>
            <pc:docMk/>
            <pc:sldMasterMk cId="2395535478" sldId="2147483648"/>
            <pc:sldLayoutMk cId="4241937957" sldId="2147483652"/>
          </pc:sldLayoutMkLst>
          <pc:spChg chg="del">
            <ac:chgData name="Brandon Trube" userId="5cae9b0e17f354e2" providerId="LiveId" clId="{407B5D35-F6D4-4133-B154-B97B93463BD3}" dt="2023-01-02T22:45:07.652" v="154" actId="478"/>
            <ac:spMkLst>
              <pc:docMk/>
              <pc:sldMasterMk cId="2395535478" sldId="2147483648"/>
              <pc:sldLayoutMk cId="4241937957" sldId="2147483652"/>
              <ac:spMk id="5" creationId="{C341669A-D50F-52F8-632D-9C67D595F816}"/>
            </ac:spMkLst>
          </pc:spChg>
          <pc:spChg chg="del mod">
            <ac:chgData name="Brandon Trube" userId="5cae9b0e17f354e2" providerId="LiveId" clId="{407B5D35-F6D4-4133-B154-B97B93463BD3}" dt="2023-01-02T22:44:29.693" v="146" actId="478"/>
            <ac:spMkLst>
              <pc:docMk/>
              <pc:sldMasterMk cId="2395535478" sldId="2147483648"/>
              <pc:sldLayoutMk cId="4241937957" sldId="2147483652"/>
              <ac:spMk id="6" creationId="{0E850B3A-1E55-1BDE-9DEF-5B81E8AE89B6}"/>
            </ac:spMkLst>
          </pc:spChg>
        </pc:sldLayoutChg>
        <pc:sldLayoutChg chg="delSp modSp mod">
          <pc:chgData name="Brandon Trube" userId="5cae9b0e17f354e2" providerId="LiveId" clId="{407B5D35-F6D4-4133-B154-B97B93463BD3}" dt="2023-01-02T22:45:03.668" v="153" actId="478"/>
          <pc:sldLayoutMkLst>
            <pc:docMk/>
            <pc:sldMasterMk cId="2395535478" sldId="2147483648"/>
            <pc:sldLayoutMk cId="3567731076" sldId="2147483653"/>
          </pc:sldLayoutMkLst>
          <pc:spChg chg="del">
            <ac:chgData name="Brandon Trube" userId="5cae9b0e17f354e2" providerId="LiveId" clId="{407B5D35-F6D4-4133-B154-B97B93463BD3}" dt="2023-01-02T22:45:02.732" v="152" actId="478"/>
            <ac:spMkLst>
              <pc:docMk/>
              <pc:sldMasterMk cId="2395535478" sldId="2147483648"/>
              <pc:sldLayoutMk cId="3567731076" sldId="2147483653"/>
              <ac:spMk id="7" creationId="{14FD3FE3-D8A1-CD4B-3147-3BD93412377B}"/>
            </ac:spMkLst>
          </pc:spChg>
          <pc:spChg chg="del mod">
            <ac:chgData name="Brandon Trube" userId="5cae9b0e17f354e2" providerId="LiveId" clId="{407B5D35-F6D4-4133-B154-B97B93463BD3}" dt="2023-01-02T22:45:03.668" v="153" actId="478"/>
            <ac:spMkLst>
              <pc:docMk/>
              <pc:sldMasterMk cId="2395535478" sldId="2147483648"/>
              <pc:sldLayoutMk cId="3567731076" sldId="2147483653"/>
              <ac:spMk id="8" creationId="{0EA3DF31-1823-C8B3-802D-2BA05DEFD57D}"/>
            </ac:spMkLst>
          </pc:spChg>
        </pc:sldLayoutChg>
        <pc:sldLayoutChg chg="delSp modSp mod">
          <pc:chgData name="Brandon Trube" userId="5cae9b0e17f354e2" providerId="LiveId" clId="{407B5D35-F6D4-4133-B154-B97B93463BD3}" dt="2023-01-02T22:45:00.540" v="151" actId="478"/>
          <pc:sldLayoutMkLst>
            <pc:docMk/>
            <pc:sldMasterMk cId="2395535478" sldId="2147483648"/>
            <pc:sldLayoutMk cId="2586209900" sldId="2147483654"/>
          </pc:sldLayoutMkLst>
          <pc:spChg chg="del">
            <ac:chgData name="Brandon Trube" userId="5cae9b0e17f354e2" providerId="LiveId" clId="{407B5D35-F6D4-4133-B154-B97B93463BD3}" dt="2023-01-02T22:45:00.540" v="151" actId="478"/>
            <ac:spMkLst>
              <pc:docMk/>
              <pc:sldMasterMk cId="2395535478" sldId="2147483648"/>
              <pc:sldLayoutMk cId="2586209900" sldId="2147483654"/>
              <ac:spMk id="3" creationId="{EAFEE6C2-FF5B-484F-A4A9-7D092F240E0B}"/>
            </ac:spMkLst>
          </pc:spChg>
          <pc:spChg chg="del mod">
            <ac:chgData name="Brandon Trube" userId="5cae9b0e17f354e2" providerId="LiveId" clId="{407B5D35-F6D4-4133-B154-B97B93463BD3}" dt="2023-01-02T22:44:50.950" v="148" actId="478"/>
            <ac:spMkLst>
              <pc:docMk/>
              <pc:sldMasterMk cId="2395535478" sldId="2147483648"/>
              <pc:sldLayoutMk cId="2586209900" sldId="2147483654"/>
              <ac:spMk id="4" creationId="{BF52EC7F-4E16-64CA-82A9-FEE21127DE2A}"/>
            </ac:spMkLst>
          </pc:spChg>
        </pc:sldLayoutChg>
        <pc:sldLayoutChg chg="delSp modSp mod">
          <pc:chgData name="Brandon Trube" userId="5cae9b0e17f354e2" providerId="LiveId" clId="{407B5D35-F6D4-4133-B154-B97B93463BD3}" dt="2023-01-02T22:44:58.373" v="150" actId="478"/>
          <pc:sldLayoutMkLst>
            <pc:docMk/>
            <pc:sldMasterMk cId="2395535478" sldId="2147483648"/>
            <pc:sldLayoutMk cId="927955302" sldId="2147483655"/>
          </pc:sldLayoutMkLst>
          <pc:spChg chg="del">
            <ac:chgData name="Brandon Trube" userId="5cae9b0e17f354e2" providerId="LiveId" clId="{407B5D35-F6D4-4133-B154-B97B93463BD3}" dt="2023-01-02T22:44:58.373" v="150" actId="478"/>
            <ac:spMkLst>
              <pc:docMk/>
              <pc:sldMasterMk cId="2395535478" sldId="2147483648"/>
              <pc:sldLayoutMk cId="927955302" sldId="2147483655"/>
              <ac:spMk id="2" creationId="{2E5DD111-E7C2-B6CB-C04A-582A2392311F}"/>
            </ac:spMkLst>
          </pc:spChg>
          <pc:spChg chg="del mod">
            <ac:chgData name="Brandon Trube" userId="5cae9b0e17f354e2" providerId="LiveId" clId="{407B5D35-F6D4-4133-B154-B97B93463BD3}" dt="2023-01-02T22:44:56.189" v="149" actId="478"/>
            <ac:spMkLst>
              <pc:docMk/>
              <pc:sldMasterMk cId="2395535478" sldId="2147483648"/>
              <pc:sldLayoutMk cId="927955302" sldId="2147483655"/>
              <ac:spMk id="3" creationId="{366B4AE4-FD01-C9EE-B766-789726C1496D}"/>
            </ac:spMkLst>
          </pc:spChg>
        </pc:sldLayoutChg>
        <pc:sldLayoutChg chg="delSp modSp mod">
          <pc:chgData name="Brandon Trube" userId="5cae9b0e17f354e2" providerId="LiveId" clId="{407B5D35-F6D4-4133-B154-B97B93463BD3}" dt="2023-01-02T22:45:14.372" v="156" actId="478"/>
          <pc:sldLayoutMkLst>
            <pc:docMk/>
            <pc:sldMasterMk cId="2395535478" sldId="2147483648"/>
            <pc:sldLayoutMk cId="3051336016" sldId="2147483656"/>
          </pc:sldLayoutMkLst>
          <pc:spChg chg="del">
            <ac:chgData name="Brandon Trube" userId="5cae9b0e17f354e2" providerId="LiveId" clId="{407B5D35-F6D4-4133-B154-B97B93463BD3}" dt="2023-01-02T22:45:13.068" v="155" actId="478"/>
            <ac:spMkLst>
              <pc:docMk/>
              <pc:sldMasterMk cId="2395535478" sldId="2147483648"/>
              <pc:sldLayoutMk cId="3051336016" sldId="2147483656"/>
              <ac:spMk id="5" creationId="{93174896-5D1F-D094-608F-7291DF854777}"/>
            </ac:spMkLst>
          </pc:spChg>
          <pc:spChg chg="del mod">
            <ac:chgData name="Brandon Trube" userId="5cae9b0e17f354e2" providerId="LiveId" clId="{407B5D35-F6D4-4133-B154-B97B93463BD3}" dt="2023-01-02T22:45:14.372" v="156" actId="478"/>
            <ac:spMkLst>
              <pc:docMk/>
              <pc:sldMasterMk cId="2395535478" sldId="2147483648"/>
              <pc:sldLayoutMk cId="3051336016" sldId="2147483656"/>
              <ac:spMk id="6" creationId="{92CCD86F-F553-F267-3B57-9FC441715E6B}"/>
            </ac:spMkLst>
          </pc:spChg>
        </pc:sldLayoutChg>
        <pc:sldLayoutChg chg="delSp modSp mod">
          <pc:chgData name="Brandon Trube" userId="5cae9b0e17f354e2" providerId="LiveId" clId="{407B5D35-F6D4-4133-B154-B97B93463BD3}" dt="2023-01-02T22:45:22.308" v="158" actId="478"/>
          <pc:sldLayoutMkLst>
            <pc:docMk/>
            <pc:sldMasterMk cId="2395535478" sldId="2147483648"/>
            <pc:sldLayoutMk cId="1914684409" sldId="2147483657"/>
          </pc:sldLayoutMkLst>
          <pc:spChg chg="del">
            <ac:chgData name="Brandon Trube" userId="5cae9b0e17f354e2" providerId="LiveId" clId="{407B5D35-F6D4-4133-B154-B97B93463BD3}" dt="2023-01-02T22:45:21.373" v="157" actId="478"/>
            <ac:spMkLst>
              <pc:docMk/>
              <pc:sldMasterMk cId="2395535478" sldId="2147483648"/>
              <pc:sldLayoutMk cId="1914684409" sldId="2147483657"/>
              <ac:spMk id="5" creationId="{D51D3EAA-A5AF-716E-8485-1724A66F3679}"/>
            </ac:spMkLst>
          </pc:spChg>
          <pc:spChg chg="del mod">
            <ac:chgData name="Brandon Trube" userId="5cae9b0e17f354e2" providerId="LiveId" clId="{407B5D35-F6D4-4133-B154-B97B93463BD3}" dt="2023-01-02T22:45:22.308" v="158" actId="478"/>
            <ac:spMkLst>
              <pc:docMk/>
              <pc:sldMasterMk cId="2395535478" sldId="2147483648"/>
              <pc:sldLayoutMk cId="1914684409" sldId="2147483657"/>
              <ac:spMk id="6" creationId="{E5EBB42B-44E6-4555-0810-FED02DD72387}"/>
            </ac:spMkLst>
          </pc:spChg>
        </pc:sldLayoutChg>
        <pc:sldLayoutChg chg="delSp modSp mod">
          <pc:chgData name="Brandon Trube" userId="5cae9b0e17f354e2" providerId="LiveId" clId="{407B5D35-F6D4-4133-B154-B97B93463BD3}" dt="2023-01-02T22:45:26.708" v="160" actId="478"/>
          <pc:sldLayoutMkLst>
            <pc:docMk/>
            <pc:sldMasterMk cId="2395535478" sldId="2147483648"/>
            <pc:sldLayoutMk cId="184460956" sldId="2147483658"/>
          </pc:sldLayoutMkLst>
          <pc:spChg chg="del">
            <ac:chgData name="Brandon Trube" userId="5cae9b0e17f354e2" providerId="LiveId" clId="{407B5D35-F6D4-4133-B154-B97B93463BD3}" dt="2023-01-02T22:45:26.708" v="160" actId="478"/>
            <ac:spMkLst>
              <pc:docMk/>
              <pc:sldMasterMk cId="2395535478" sldId="2147483648"/>
              <pc:sldLayoutMk cId="184460956" sldId="2147483658"/>
              <ac:spMk id="4" creationId="{232B708A-2FDF-7D4B-2D3A-08C0CC15F3D1}"/>
            </ac:spMkLst>
          </pc:spChg>
          <pc:spChg chg="del mod">
            <ac:chgData name="Brandon Trube" userId="5cae9b0e17f354e2" providerId="LiveId" clId="{407B5D35-F6D4-4133-B154-B97B93463BD3}" dt="2023-01-02T22:45:25.799" v="159" actId="478"/>
            <ac:spMkLst>
              <pc:docMk/>
              <pc:sldMasterMk cId="2395535478" sldId="2147483648"/>
              <pc:sldLayoutMk cId="184460956" sldId="2147483658"/>
              <ac:spMk id="5" creationId="{0D35FDD3-5C2C-CD7B-F2D8-346ABC38B9CC}"/>
            </ac:spMkLst>
          </pc:spChg>
        </pc:sldLayoutChg>
        <pc:sldLayoutChg chg="delSp modSp mod">
          <pc:chgData name="Brandon Trube" userId="5cae9b0e17f354e2" providerId="LiveId" clId="{407B5D35-F6D4-4133-B154-B97B93463BD3}" dt="2023-01-02T22:45:30.379" v="162" actId="478"/>
          <pc:sldLayoutMkLst>
            <pc:docMk/>
            <pc:sldMasterMk cId="2395535478" sldId="2147483648"/>
            <pc:sldLayoutMk cId="1237314648" sldId="2147483659"/>
          </pc:sldLayoutMkLst>
          <pc:spChg chg="del">
            <ac:chgData name="Brandon Trube" userId="5cae9b0e17f354e2" providerId="LiveId" clId="{407B5D35-F6D4-4133-B154-B97B93463BD3}" dt="2023-01-02T22:45:29.599" v="161" actId="478"/>
            <ac:spMkLst>
              <pc:docMk/>
              <pc:sldMasterMk cId="2395535478" sldId="2147483648"/>
              <pc:sldLayoutMk cId="1237314648" sldId="2147483659"/>
              <ac:spMk id="4" creationId="{D7186223-B628-BE43-AA91-9D4C6EEDBE79}"/>
            </ac:spMkLst>
          </pc:spChg>
          <pc:spChg chg="del mod">
            <ac:chgData name="Brandon Trube" userId="5cae9b0e17f354e2" providerId="LiveId" clId="{407B5D35-F6D4-4133-B154-B97B93463BD3}" dt="2023-01-02T22:45:30.379" v="162" actId="478"/>
            <ac:spMkLst>
              <pc:docMk/>
              <pc:sldMasterMk cId="2395535478" sldId="2147483648"/>
              <pc:sldLayoutMk cId="1237314648" sldId="2147483659"/>
              <ac:spMk id="5" creationId="{7F69F1C0-44D5-65D0-F1F4-FF10039EFF5C}"/>
            </ac:spMkLst>
          </pc:spChg>
        </pc:sldLayoutChg>
        <pc:sldLayoutChg chg="new del mod">
          <pc:chgData name="Brandon Trube" userId="5cae9b0e17f354e2" providerId="LiveId" clId="{407B5D35-F6D4-4133-B154-B97B93463BD3}" dt="2023-01-02T22:37:19.370" v="109" actId="11236"/>
          <pc:sldLayoutMkLst>
            <pc:docMk/>
            <pc:sldMasterMk cId="2395535478" sldId="2147483648"/>
            <pc:sldLayoutMk cId="1980781787" sldId="2147483660"/>
          </pc:sldLayoutMkLst>
        </pc:sldLayoutChg>
      </pc:sldMasterChg>
    </pc:docChg>
  </pc:docChgLst>
  <pc:docChgLst>
    <pc:chgData name="Brandon Trube" userId="5cae9b0e17f354e2" providerId="Windows Live" clId="Web-{68724F5F-DD66-4799-BC89-2E9DFDD2DC90}"/>
    <pc:docChg chg="modSld">
      <pc:chgData name="Brandon Trube" userId="5cae9b0e17f354e2" providerId="Windows Live" clId="Web-{68724F5F-DD66-4799-BC89-2E9DFDD2DC90}" dt="2024-01-10T00:46:24.952" v="0"/>
      <pc:docMkLst>
        <pc:docMk/>
      </pc:docMkLst>
      <pc:sldChg chg="modNotes">
        <pc:chgData name="Brandon Trube" userId="5cae9b0e17f354e2" providerId="Windows Live" clId="Web-{68724F5F-DD66-4799-BC89-2E9DFDD2DC90}" dt="2024-01-10T00:46:24.952" v="0"/>
        <pc:sldMkLst>
          <pc:docMk/>
          <pc:sldMk cId="2247115587"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DACFD-BFA5-4873-93C7-4C7D25521573}" type="datetimeFigureOut">
              <a:rPr lang="en-US" smtClean="0"/>
              <a:t>1/10/2024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56C6EC-F778-4579-ACC3-E5C61CDF24C1}" type="slidenum">
              <a:rPr lang="en-US" smtClean="0"/>
              <a:t>‹#›</a:t>
            </a:fld>
            <a:endParaRPr lang="en-US"/>
          </a:p>
        </p:txBody>
      </p:sp>
    </p:spTree>
    <p:extLst>
      <p:ext uri="{BB962C8B-B14F-4D97-AF65-F5344CB8AC3E}">
        <p14:creationId xmlns:p14="http://schemas.microsoft.com/office/powerpoint/2010/main" val="97196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Today, we're at the forefront of a technological evolution where drones are enhancing the capabilities of amateur radio operations.</a:t>
            </a:r>
          </a:p>
          <a:p>
            <a:pPr algn="l"/>
            <a:endParaRPr lang="en-US" b="0" i="0" dirty="0">
              <a:solidFill>
                <a:srgbClr val="D1D5DB"/>
              </a:solidFill>
              <a:effectLst/>
              <a:latin typeface="Söhne"/>
            </a:endParaRPr>
          </a:p>
          <a:p>
            <a:pPr algn="l"/>
            <a:r>
              <a:rPr lang="en-US" b="0" i="0" dirty="0">
                <a:solidFill>
                  <a:srgbClr val="D1D5DB"/>
                </a:solidFill>
                <a:effectLst/>
                <a:latin typeface="Söhne"/>
              </a:rPr>
              <a:t>Firstly, let's consider weather spotting. Drones offer a unique aerial perspective, providing valuable data that can improve the accuracy of weather observations and predictions. </a:t>
            </a:r>
          </a:p>
          <a:p>
            <a:pPr algn="l"/>
            <a:endParaRPr lang="en-US" b="0" i="0" dirty="0">
              <a:solidFill>
                <a:srgbClr val="D1D5DB"/>
              </a:solidFill>
              <a:effectLst/>
              <a:latin typeface="Söhne"/>
            </a:endParaRPr>
          </a:p>
          <a:p>
            <a:pPr algn="l"/>
            <a:r>
              <a:rPr lang="en-US" b="0" i="0" dirty="0">
                <a:solidFill>
                  <a:srgbClr val="D1D5DB"/>
                </a:solidFill>
                <a:effectLst/>
                <a:latin typeface="Söhne"/>
              </a:rPr>
              <a:t>This bird's-eye view is especially useful in tracking and monitoring storm development.</a:t>
            </a:r>
          </a:p>
          <a:p>
            <a:pPr algn="l"/>
            <a:endParaRPr lang="en-US" b="0" i="0" dirty="0">
              <a:solidFill>
                <a:srgbClr val="D1D5DB"/>
              </a:solidFill>
              <a:effectLst/>
              <a:latin typeface="Söhne"/>
            </a:endParaRPr>
          </a:p>
          <a:p>
            <a:pPr algn="l"/>
            <a:r>
              <a:rPr lang="en-US" b="0" i="0" dirty="0">
                <a:solidFill>
                  <a:srgbClr val="D1D5DB"/>
                </a:solidFill>
                <a:effectLst/>
                <a:latin typeface="Söhne"/>
              </a:rPr>
              <a:t>In terms of damage assessment and site surveys, drones are game-changers. They enable us to quickly and safely assess areas that are otherwise difficult to access, especially after a severe weather event. </a:t>
            </a:r>
          </a:p>
          <a:p>
            <a:pPr algn="l"/>
            <a:endParaRPr lang="en-US" b="0" i="0" dirty="0">
              <a:solidFill>
                <a:srgbClr val="D1D5DB"/>
              </a:solidFill>
              <a:effectLst/>
              <a:latin typeface="Söhne"/>
            </a:endParaRPr>
          </a:p>
          <a:p>
            <a:pPr algn="l"/>
            <a:r>
              <a:rPr lang="en-US" b="0" i="0" dirty="0">
                <a:solidFill>
                  <a:srgbClr val="D1D5DB"/>
                </a:solidFill>
                <a:effectLst/>
                <a:latin typeface="Söhne"/>
              </a:rPr>
              <a:t>This not only speeds up the assessment process but also keeps our team members safe.</a:t>
            </a:r>
          </a:p>
          <a:p>
            <a:pPr algn="l"/>
            <a:endParaRPr lang="en-US" b="0" i="0" dirty="0">
              <a:solidFill>
                <a:srgbClr val="D1D5DB"/>
              </a:solidFill>
              <a:effectLst/>
              <a:latin typeface="Söhne"/>
            </a:endParaRPr>
          </a:p>
          <a:p>
            <a:pPr algn="l"/>
            <a:r>
              <a:rPr lang="en-US" b="0" i="0" dirty="0">
                <a:solidFill>
                  <a:srgbClr val="D1D5DB"/>
                </a:solidFill>
                <a:effectLst/>
                <a:latin typeface="Söhne"/>
              </a:rPr>
              <a:t>Drones also have the potential to revolutionize how we deploy equipment in the field. Imagine deploying an emergency repeater to enhance communication capabilities in remote or disaster-stricken areas. </a:t>
            </a:r>
          </a:p>
          <a:p>
            <a:pPr algn="l"/>
            <a:endParaRPr lang="en-US" b="0" i="0" dirty="0">
              <a:solidFill>
                <a:srgbClr val="D1D5DB"/>
              </a:solidFill>
              <a:effectLst/>
              <a:latin typeface="Söhne"/>
            </a:endParaRPr>
          </a:p>
          <a:p>
            <a:pPr algn="l"/>
            <a:r>
              <a:rPr lang="en-US" b="0" i="0" dirty="0">
                <a:solidFill>
                  <a:srgbClr val="D1D5DB"/>
                </a:solidFill>
                <a:effectLst/>
                <a:latin typeface="Söhne"/>
              </a:rPr>
              <a:t>This could significantly extend our reach and effectiveness.</a:t>
            </a:r>
          </a:p>
          <a:p>
            <a:pPr algn="l"/>
            <a:endParaRPr lang="en-US" b="0" i="0" dirty="0">
              <a:solidFill>
                <a:srgbClr val="D1D5DB"/>
              </a:solidFill>
              <a:effectLst/>
              <a:latin typeface="Söhne"/>
            </a:endParaRPr>
          </a:p>
          <a:p>
            <a:pPr algn="l"/>
            <a:r>
              <a:rPr lang="en-US" b="0" i="0" dirty="0">
                <a:solidFill>
                  <a:srgbClr val="D1D5DB"/>
                </a:solidFill>
                <a:effectLst/>
                <a:latin typeface="Söhne"/>
              </a:rPr>
              <a:t>Moreover, drones simplify tasks like antenna inspections. They provide an easy way to visually inspect antennas and other installations, reducing the need for hazardous climbs or expensive equipment.</a:t>
            </a:r>
          </a:p>
          <a:p>
            <a:pPr algn="l"/>
            <a:endParaRPr lang="en-US" b="0" i="0" dirty="0">
              <a:solidFill>
                <a:srgbClr val="D1D5DB"/>
              </a:solidFill>
              <a:effectLst/>
              <a:latin typeface="Söhne"/>
            </a:endParaRPr>
          </a:p>
          <a:p>
            <a:pPr algn="l"/>
            <a:r>
              <a:rPr lang="en-US" b="0" i="0" dirty="0">
                <a:solidFill>
                  <a:srgbClr val="D1D5DB"/>
                </a:solidFill>
                <a:effectLst/>
                <a:latin typeface="Söhne"/>
              </a:rPr>
              <a:t>Looking ahead, the integration of drones into amateur radio operations is poised to expand. </a:t>
            </a:r>
          </a:p>
          <a:p>
            <a:pPr algn="l"/>
            <a:endParaRPr lang="en-US" b="0" i="0" dirty="0">
              <a:solidFill>
                <a:srgbClr val="D1D5DB"/>
              </a:solidFill>
              <a:effectLst/>
              <a:latin typeface="Söhne"/>
            </a:endParaRPr>
          </a:p>
          <a:p>
            <a:pPr algn="l"/>
            <a:r>
              <a:rPr lang="en-US" b="0" i="0">
                <a:solidFill>
                  <a:srgbClr val="D1D5DB"/>
                </a:solidFill>
                <a:effectLst/>
                <a:latin typeface="Söhne"/>
              </a:rPr>
              <a:t>Their potential to aid in emergency response, infrastructure monitoring, and communication is vast and still largely untapped. As we continue to explore these possibilities, drones could well become a staple tool in our amateur radio toolkit</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1</a:t>
            </a:fld>
            <a:endParaRPr lang="en-US"/>
          </a:p>
        </p:txBody>
      </p:sp>
    </p:spTree>
    <p:extLst>
      <p:ext uri="{BB962C8B-B14F-4D97-AF65-F5344CB8AC3E}">
        <p14:creationId xmlns:p14="http://schemas.microsoft.com/office/powerpoint/2010/main" val="873642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The integration of drones into amateur radio represents a significant leap forward in technological synergy. These two fields, initially distinct, come together to create a suite of possibilities that were previously beyond our reach.</a:t>
            </a:r>
          </a:p>
          <a:p>
            <a:pPr algn="l"/>
            <a:endParaRPr lang="en-US" b="0" i="0" dirty="0">
              <a:solidFill>
                <a:srgbClr val="D1D5DB"/>
              </a:solidFill>
              <a:effectLst/>
              <a:latin typeface="Söhne"/>
            </a:endParaRPr>
          </a:p>
          <a:p>
            <a:pPr algn="l"/>
            <a:r>
              <a:rPr lang="en-US" b="0" i="0" dirty="0">
                <a:solidFill>
                  <a:srgbClr val="D1D5DB"/>
                </a:solidFill>
                <a:effectLst/>
                <a:latin typeface="Söhne"/>
              </a:rPr>
              <a:t>Drones bring a new dimension to weather spotting. They allow us to gather visual data and insights from vantage points that are otherwise inaccessible, enhancing our understanding of weather patterns and enabling more accurate predictions.</a:t>
            </a:r>
          </a:p>
          <a:p>
            <a:pPr algn="l"/>
            <a:endParaRPr lang="en-US" b="0" i="0" dirty="0">
              <a:solidFill>
                <a:srgbClr val="D1D5DB"/>
              </a:solidFill>
              <a:effectLst/>
              <a:latin typeface="Söhne"/>
            </a:endParaRPr>
          </a:p>
          <a:p>
            <a:pPr algn="l"/>
            <a:r>
              <a:rPr lang="en-US" b="0" i="0" dirty="0">
                <a:solidFill>
                  <a:srgbClr val="D1D5DB"/>
                </a:solidFill>
                <a:effectLst/>
                <a:latin typeface="Söhne"/>
              </a:rPr>
              <a:t>Beyond weather monitoring, drones equipped with cameras open up new avenues for capturing informative videos and photographs. This can be invaluable in a range of applications from documenting events to conducting educational workshops.</a:t>
            </a:r>
          </a:p>
          <a:p>
            <a:pPr algn="l"/>
            <a:endParaRPr lang="en-US" b="0" i="0" dirty="0">
              <a:solidFill>
                <a:srgbClr val="D1D5DB"/>
              </a:solidFill>
              <a:effectLst/>
              <a:latin typeface="Söhne"/>
            </a:endParaRPr>
          </a:p>
          <a:p>
            <a:pPr algn="l"/>
            <a:r>
              <a:rPr lang="en-US" b="0" i="0" dirty="0">
                <a:solidFill>
                  <a:srgbClr val="D1D5DB"/>
                </a:solidFill>
                <a:effectLst/>
                <a:latin typeface="Söhne"/>
              </a:rPr>
              <a:t>One of the most practical applications lies in antenna inspections. Drones simplify this task, allowing for detailed inspections without the risks and logistics involved in manual checks. This not only saves time but also ensures safety, particularly in challenging environments.</a:t>
            </a:r>
          </a:p>
          <a:p>
            <a:pPr algn="l"/>
            <a:endParaRPr lang="en-US" b="0" i="0" dirty="0">
              <a:solidFill>
                <a:srgbClr val="D1D5DB"/>
              </a:solidFill>
              <a:effectLst/>
              <a:latin typeface="Söhne"/>
            </a:endParaRPr>
          </a:p>
          <a:p>
            <a:pPr algn="l"/>
            <a:r>
              <a:rPr lang="en-US" b="0" i="0" dirty="0">
                <a:solidFill>
                  <a:srgbClr val="D1D5DB"/>
                </a:solidFill>
                <a:effectLst/>
                <a:latin typeface="Söhne"/>
              </a:rPr>
              <a:t>In essence, the combination of drones and amateur radio is more than just a technological advancement; it's a transformative tool that broadens our capabilities and opens up new possibilities for innovation and efficiency in our field.</a:t>
            </a:r>
          </a:p>
        </p:txBody>
      </p:sp>
      <p:sp>
        <p:nvSpPr>
          <p:cNvPr id="4" name="Slide Number Placeholder 3"/>
          <p:cNvSpPr>
            <a:spLocks noGrp="1"/>
          </p:cNvSpPr>
          <p:nvPr>
            <p:ph type="sldNum" sz="quarter" idx="5"/>
          </p:nvPr>
        </p:nvSpPr>
        <p:spPr/>
        <p:txBody>
          <a:bodyPr/>
          <a:lstStyle/>
          <a:p>
            <a:fld id="{0D56C6EC-F778-4579-ACC3-E5C61CDF24C1}" type="slidenum">
              <a:rPr lang="en-US" smtClean="0"/>
              <a:t>2</a:t>
            </a:fld>
            <a:endParaRPr lang="en-US"/>
          </a:p>
        </p:txBody>
      </p:sp>
    </p:spTree>
    <p:extLst>
      <p:ext uri="{BB962C8B-B14F-4D97-AF65-F5344CB8AC3E}">
        <p14:creationId xmlns:p14="http://schemas.microsoft.com/office/powerpoint/2010/main" val="3340249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Drones have emerged as a groundbreaking tool in the realm of weather spotting. Their ability to soar to high altitudes and traverse large areas swiftly enables us to gather critical real-time data on evolving weather patterns, something that was far more challenging and resource-intensive in the past.</a:t>
            </a:r>
          </a:p>
          <a:p>
            <a:pPr algn="l"/>
            <a:endParaRPr lang="en-US" b="0" i="0" dirty="0">
              <a:solidFill>
                <a:srgbClr val="D1D5DB"/>
              </a:solidFill>
              <a:effectLst/>
              <a:latin typeface="Söhne"/>
            </a:endParaRPr>
          </a:p>
          <a:p>
            <a:pPr algn="l"/>
            <a:r>
              <a:rPr lang="en-US" b="0" i="0" dirty="0">
                <a:solidFill>
                  <a:srgbClr val="D1D5DB"/>
                </a:solidFill>
                <a:effectLst/>
                <a:latin typeface="Söhne"/>
              </a:rPr>
              <a:t>One of the standout advantages of using drones in this capacity is their cost-effectiveness. Compared to traditional methods of weather data collection, such as manned aircraft or extensive ground operations, drones offer a more economical solution. They require less manpower and can operate in a variety of weather conditions, providing detailed and accurate insights.</a:t>
            </a:r>
          </a:p>
          <a:p>
            <a:pPr algn="l"/>
            <a:endParaRPr lang="en-US" b="0" i="0" dirty="0">
              <a:solidFill>
                <a:srgbClr val="D1D5DB"/>
              </a:solidFill>
              <a:effectLst/>
              <a:latin typeface="Söhne"/>
            </a:endParaRPr>
          </a:p>
          <a:p>
            <a:pPr algn="l"/>
            <a:r>
              <a:rPr lang="en-US" b="0" i="0" dirty="0">
                <a:solidFill>
                  <a:srgbClr val="D1D5DB"/>
                </a:solidFill>
                <a:effectLst/>
                <a:latin typeface="Söhne"/>
              </a:rPr>
              <a:t>The information gathered by drones is not just timely; it's also comprehensive. From capturing cloud formations and tracking storm movements to monitoring temperature and humidity levels, drones equip us with a wealth of data. This data can significantly enhance our understanding of weather systems, leading to improved forecasting and better preparedness for adverse weather conditions.</a:t>
            </a:r>
          </a:p>
          <a:p>
            <a:pPr algn="l"/>
            <a:endParaRPr lang="en-US" b="0" i="0" dirty="0">
              <a:solidFill>
                <a:srgbClr val="D1D5DB"/>
              </a:solidFill>
              <a:effectLst/>
              <a:latin typeface="Söhne"/>
            </a:endParaRPr>
          </a:p>
          <a:p>
            <a:pPr algn="l"/>
            <a:r>
              <a:rPr lang="en-US" b="0" i="0" dirty="0">
                <a:solidFill>
                  <a:srgbClr val="D1D5DB"/>
                </a:solidFill>
                <a:effectLst/>
                <a:latin typeface="Söhne"/>
              </a:rPr>
              <a:t>In essence, drones are not just expanding our capabilities in weather spotting; they are reshaping the way we approach it. Their integration into our operations signifies a step forward into a new era of technological advancement in amateur radio and weather observation.</a:t>
            </a:r>
          </a:p>
        </p:txBody>
      </p:sp>
      <p:sp>
        <p:nvSpPr>
          <p:cNvPr id="4" name="Slide Number Placeholder 3"/>
          <p:cNvSpPr>
            <a:spLocks noGrp="1"/>
          </p:cNvSpPr>
          <p:nvPr>
            <p:ph type="sldNum" sz="quarter" idx="5"/>
          </p:nvPr>
        </p:nvSpPr>
        <p:spPr/>
        <p:txBody>
          <a:bodyPr/>
          <a:lstStyle/>
          <a:p>
            <a:fld id="{0D56C6EC-F778-4579-ACC3-E5C61CDF24C1}" type="slidenum">
              <a:rPr lang="en-US" smtClean="0"/>
              <a:t>3</a:t>
            </a:fld>
            <a:endParaRPr lang="en-US"/>
          </a:p>
        </p:txBody>
      </p:sp>
    </p:spTree>
    <p:extLst>
      <p:ext uri="{BB962C8B-B14F-4D97-AF65-F5344CB8AC3E}">
        <p14:creationId xmlns:p14="http://schemas.microsoft.com/office/powerpoint/2010/main" val="3253981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Welcome to an exciting development in our emergency response toolkit: the use of drones for damage assessments and site surveys. Drones have truly revolutionized our approach to capturing video and photos in disaster management. </a:t>
            </a:r>
          </a:p>
          <a:p>
            <a:pPr algn="l"/>
            <a:endParaRPr lang="en-US" b="0" i="0" dirty="0">
              <a:solidFill>
                <a:srgbClr val="D1D5DB"/>
              </a:solidFill>
              <a:effectLst/>
              <a:latin typeface="Söhne"/>
            </a:endParaRPr>
          </a:p>
          <a:p>
            <a:pPr algn="l"/>
            <a:r>
              <a:rPr lang="en-US" b="0" i="0" dirty="0">
                <a:solidFill>
                  <a:srgbClr val="D1D5DB"/>
                </a:solidFill>
                <a:effectLst/>
                <a:latin typeface="Söhne"/>
              </a:rPr>
              <a:t>Their ability to soar to great heights and navigate through tight spaces has opened up perspectives that were previously out of reach without costly equipment and specialized piloting skills.</a:t>
            </a:r>
          </a:p>
          <a:p>
            <a:pPr algn="l"/>
            <a:r>
              <a:rPr lang="en-US" b="0" i="0" dirty="0">
                <a:solidFill>
                  <a:srgbClr val="D1D5DB"/>
                </a:solidFill>
                <a:effectLst/>
                <a:latin typeface="Söhne"/>
              </a:rPr>
              <a:t>In emergency response scenarios, drones are more than just a technological advancement; they are a critical asset. </a:t>
            </a:r>
          </a:p>
          <a:p>
            <a:pPr algn="l"/>
            <a:endParaRPr lang="en-US" b="0" i="0" dirty="0">
              <a:solidFill>
                <a:srgbClr val="D1D5DB"/>
              </a:solidFill>
              <a:effectLst/>
              <a:latin typeface="Söhne"/>
            </a:endParaRPr>
          </a:p>
          <a:p>
            <a:pPr algn="l"/>
            <a:r>
              <a:rPr lang="en-US" b="0" i="0" dirty="0">
                <a:solidFill>
                  <a:srgbClr val="D1D5DB"/>
                </a:solidFill>
                <a:effectLst/>
                <a:latin typeface="Söhne"/>
              </a:rPr>
              <a:t>They enable us to quickly and safely gather detailed information about a disaster site. This rapid assessment capability can be crucial in strategizing rescue operations and managing resources efficiently.</a:t>
            </a:r>
          </a:p>
          <a:p>
            <a:pPr algn="l"/>
            <a:endParaRPr lang="en-US" b="0" i="0" dirty="0">
              <a:solidFill>
                <a:srgbClr val="D1D5DB"/>
              </a:solidFill>
              <a:effectLst/>
              <a:latin typeface="Söhne"/>
            </a:endParaRPr>
          </a:p>
          <a:p>
            <a:pPr algn="l"/>
            <a:r>
              <a:rPr lang="en-US" b="0" i="0" dirty="0">
                <a:solidFill>
                  <a:srgbClr val="D1D5DB"/>
                </a:solidFill>
                <a:effectLst/>
                <a:latin typeface="Söhne"/>
              </a:rPr>
              <a:t>But drones aren't just for professionals. Even if you're not a seasoned photographer, drones offer an incredible opportunity to capture stunning footage. Imagine the impact of aerial views of events and activities, providing a unique vantage point that ground-level footage simply cannot match.</a:t>
            </a:r>
          </a:p>
          <a:p>
            <a:pPr algn="l"/>
            <a:endParaRPr lang="en-US" b="0" i="0" dirty="0">
              <a:solidFill>
                <a:srgbClr val="D1D5DB"/>
              </a:solidFill>
              <a:effectLst/>
              <a:latin typeface="Söhne"/>
            </a:endParaRPr>
          </a:p>
          <a:p>
            <a:pPr algn="l"/>
            <a:r>
              <a:rPr lang="en-US" b="0" i="0" dirty="0">
                <a:solidFill>
                  <a:srgbClr val="D1D5DB"/>
                </a:solidFill>
                <a:effectLst/>
                <a:latin typeface="Söhne"/>
              </a:rPr>
              <a:t>Today, integrating drone technology into our emergency response package is not just an option – it's a necessity. It enhances our ability to respond effectively and safely to emergencies, providing invaluable data and perspectives that help us serve our community better</a:t>
            </a:r>
          </a:p>
        </p:txBody>
      </p:sp>
      <p:sp>
        <p:nvSpPr>
          <p:cNvPr id="4" name="Slide Number Placeholder 3"/>
          <p:cNvSpPr>
            <a:spLocks noGrp="1"/>
          </p:cNvSpPr>
          <p:nvPr>
            <p:ph type="sldNum" sz="quarter" idx="5"/>
          </p:nvPr>
        </p:nvSpPr>
        <p:spPr/>
        <p:txBody>
          <a:bodyPr/>
          <a:lstStyle/>
          <a:p>
            <a:fld id="{0D56C6EC-F778-4579-ACC3-E5C61CDF24C1}" type="slidenum">
              <a:rPr lang="en-US" smtClean="0"/>
              <a:t>4</a:t>
            </a:fld>
            <a:endParaRPr lang="en-US"/>
          </a:p>
        </p:txBody>
      </p:sp>
    </p:spTree>
    <p:extLst>
      <p:ext uri="{BB962C8B-B14F-4D97-AF65-F5344CB8AC3E}">
        <p14:creationId xmlns:p14="http://schemas.microsoft.com/office/powerpoint/2010/main" val="3389524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Amateur radio has always been at the forefront of communication innovation, especially in challenging situations. With the introduction of drones into our toolkit, we've unlocked a whole new dimension of possibilities in deploying equipment.</a:t>
            </a:r>
          </a:p>
          <a:p>
            <a:pPr algn="l"/>
            <a:endParaRPr lang="en-US" b="0" i="0" dirty="0">
              <a:solidFill>
                <a:srgbClr val="D1D5DB"/>
              </a:solidFill>
              <a:effectLst/>
              <a:latin typeface="Söhne"/>
            </a:endParaRPr>
          </a:p>
          <a:p>
            <a:pPr algn="l"/>
            <a:r>
              <a:rPr lang="en-US" b="0" i="0" dirty="0">
                <a:solidFill>
                  <a:srgbClr val="D1D5DB"/>
                </a:solidFill>
                <a:effectLst/>
                <a:latin typeface="Söhne"/>
              </a:rPr>
              <a:t>Drones aren't just about capturing images from the sky; they've become a crucial asset in emergency response. Consider a disaster zone where traditional communication lines are down, and access is hindered by road blockages, floodwaters, or fire. In such scenarios, drones can swiftly and safely deliver emergency communications equipment, such as handheld radios, to those cut off from the rest of the world. </a:t>
            </a:r>
          </a:p>
          <a:p>
            <a:pPr algn="l"/>
            <a:endParaRPr lang="en-US" b="0" i="0" dirty="0">
              <a:solidFill>
                <a:srgbClr val="D1D5DB"/>
              </a:solidFill>
              <a:effectLst/>
              <a:latin typeface="Söhne"/>
            </a:endParaRPr>
          </a:p>
          <a:p>
            <a:pPr algn="l"/>
            <a:r>
              <a:rPr lang="en-US" b="0" i="0" dirty="0">
                <a:solidFill>
                  <a:srgbClr val="D1D5DB"/>
                </a:solidFill>
                <a:effectLst/>
                <a:latin typeface="Söhne"/>
              </a:rPr>
              <a:t>This capability is not just innovative; it's potentially life-saving.</a:t>
            </a:r>
          </a:p>
          <a:p>
            <a:pPr algn="l"/>
            <a:endParaRPr lang="en-US" b="0" i="0" dirty="0">
              <a:solidFill>
                <a:srgbClr val="D1D5DB"/>
              </a:solidFill>
              <a:effectLst/>
              <a:latin typeface="Söhne"/>
            </a:endParaRPr>
          </a:p>
          <a:p>
            <a:pPr algn="l"/>
            <a:r>
              <a:rPr lang="en-US" b="0" i="0" dirty="0">
                <a:solidFill>
                  <a:srgbClr val="D1D5DB"/>
                </a:solidFill>
                <a:effectLst/>
                <a:latin typeface="Söhne"/>
              </a:rPr>
              <a:t>The ability to quickly deliver a handheld radio to someone in a remote, inaccessible area exemplifies how drones can bridge the gap in critical communication needs. This is particularly vital in emergency situations where every second counts, and traditional methods of equipment deployment are not feasible.</a:t>
            </a:r>
          </a:p>
          <a:p>
            <a:pPr algn="l"/>
            <a:endParaRPr lang="en-US" b="0" i="0" dirty="0">
              <a:solidFill>
                <a:srgbClr val="D1D5DB"/>
              </a:solidFill>
              <a:effectLst/>
              <a:latin typeface="Söhne"/>
            </a:endParaRPr>
          </a:p>
          <a:p>
            <a:pPr algn="l"/>
            <a:r>
              <a:rPr lang="en-US" b="0" i="0" dirty="0">
                <a:solidFill>
                  <a:srgbClr val="D1D5DB"/>
                </a:solidFill>
                <a:effectLst/>
                <a:latin typeface="Söhne"/>
              </a:rPr>
              <a:t>By embracing drone technology, amateur radio enthusiasts are not only continuing their legacy of communication ingenuity but are also significantly enhancing our capacity to provide timely aid and maintain communications in the most challenging conditions.</a:t>
            </a:r>
          </a:p>
        </p:txBody>
      </p:sp>
      <p:sp>
        <p:nvSpPr>
          <p:cNvPr id="4" name="Slide Number Placeholder 3"/>
          <p:cNvSpPr>
            <a:spLocks noGrp="1"/>
          </p:cNvSpPr>
          <p:nvPr>
            <p:ph type="sldNum" sz="quarter" idx="5"/>
          </p:nvPr>
        </p:nvSpPr>
        <p:spPr/>
        <p:txBody>
          <a:bodyPr/>
          <a:lstStyle/>
          <a:p>
            <a:fld id="{0D56C6EC-F778-4579-ACC3-E5C61CDF24C1}" type="slidenum">
              <a:rPr lang="en-US" smtClean="0"/>
              <a:t>5</a:t>
            </a:fld>
            <a:endParaRPr lang="en-US"/>
          </a:p>
        </p:txBody>
      </p:sp>
    </p:spTree>
    <p:extLst>
      <p:ext uri="{BB962C8B-B14F-4D97-AF65-F5344CB8AC3E}">
        <p14:creationId xmlns:p14="http://schemas.microsoft.com/office/powerpoint/2010/main" val="308214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In the realm of amateur radio, innovation never ceases, and drones have opened up a new frontier in emergency communication. A particularly creative application is the use of drones to set up emergency repeaters. Imagine the scenario where traditional repeater locations are inaccessible due to various constraints - this is where our drone technology steps in.</a:t>
            </a:r>
          </a:p>
          <a:p>
            <a:pPr algn="l"/>
            <a:endParaRPr lang="en-US" b="0" i="0" dirty="0">
              <a:solidFill>
                <a:srgbClr val="D1D5DB"/>
              </a:solidFill>
              <a:effectLst/>
              <a:latin typeface="Söhne"/>
            </a:endParaRPr>
          </a:p>
          <a:p>
            <a:pPr algn="l"/>
            <a:r>
              <a:rPr lang="en-US" b="0" i="0" dirty="0">
                <a:solidFill>
                  <a:srgbClr val="D1D5DB"/>
                </a:solidFill>
                <a:effectLst/>
                <a:latin typeface="Söhne"/>
              </a:rPr>
              <a:t>By attaching a small, portable repeater to a drone, we can position it at an elevated spot, greatly enhancing our communication range, especially in challenging terrains or disaster-stricken areas. This approach not only overcomes geographical limitations but also ensures uninterrupted communication in critical times.</a:t>
            </a:r>
          </a:p>
          <a:p>
            <a:pPr algn="l"/>
            <a:endParaRPr lang="en-US" b="0" i="0" dirty="0">
              <a:solidFill>
                <a:srgbClr val="D1D5DB"/>
              </a:solidFill>
              <a:effectLst/>
              <a:latin typeface="Söhne"/>
            </a:endParaRPr>
          </a:p>
          <a:p>
            <a:pPr algn="l"/>
            <a:r>
              <a:rPr lang="en-US" b="0" i="0" dirty="0">
                <a:solidFill>
                  <a:srgbClr val="D1D5DB"/>
                </a:solidFill>
                <a:effectLst/>
                <a:latin typeface="Söhne"/>
              </a:rPr>
              <a:t>Furthermore, the adaptability of this setup is enhanced with tools like 3D printers, which can be used to create custom brackets for mounting the repeater on the drone. This level of customization allows for precise and efficient deployment tailored to specific needs and conditions.</a:t>
            </a:r>
          </a:p>
          <a:p>
            <a:pPr algn="l"/>
            <a:endParaRPr lang="en-US" b="0" i="0" dirty="0">
              <a:solidFill>
                <a:srgbClr val="D1D5DB"/>
              </a:solidFill>
              <a:effectLst/>
              <a:latin typeface="Söhne"/>
            </a:endParaRPr>
          </a:p>
          <a:p>
            <a:pPr algn="l"/>
            <a:r>
              <a:rPr lang="en-US" b="0" i="0" dirty="0">
                <a:solidFill>
                  <a:srgbClr val="D1D5DB"/>
                </a:solidFill>
                <a:effectLst/>
                <a:latin typeface="Söhne"/>
              </a:rPr>
              <a:t>Through this innovative use of drones and amateur radio technology combined, we are not just staying connected; we are redefining the boundaries of emergency communication. This is a testament to the ingenuity and resourcefulness inherent in the amateur radio community.</a:t>
            </a:r>
          </a:p>
        </p:txBody>
      </p:sp>
      <p:sp>
        <p:nvSpPr>
          <p:cNvPr id="4" name="Slide Number Placeholder 3"/>
          <p:cNvSpPr>
            <a:spLocks noGrp="1"/>
          </p:cNvSpPr>
          <p:nvPr>
            <p:ph type="sldNum" sz="quarter" idx="5"/>
          </p:nvPr>
        </p:nvSpPr>
        <p:spPr/>
        <p:txBody>
          <a:bodyPr/>
          <a:lstStyle/>
          <a:p>
            <a:fld id="{0D56C6EC-F778-4579-ACC3-E5C61CDF24C1}" type="slidenum">
              <a:rPr lang="en-US" smtClean="0"/>
              <a:t>6</a:t>
            </a:fld>
            <a:endParaRPr lang="en-US"/>
          </a:p>
        </p:txBody>
      </p:sp>
    </p:spTree>
    <p:extLst>
      <p:ext uri="{BB962C8B-B14F-4D97-AF65-F5344CB8AC3E}">
        <p14:creationId xmlns:p14="http://schemas.microsoft.com/office/powerpoint/2010/main" val="2617707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Drones have brought a paradigm shift in how we conduct antenna inspections. No longer do we need to rely solely on costly and potentially hazardous tower climbs to assess the condition of our antennas. With the flexibility and agility of drones, we can now get up-close and detailed views of antennas from various heights and angles.</a:t>
            </a:r>
          </a:p>
          <a:p>
            <a:pPr algn="l"/>
            <a:endParaRPr lang="en-US" b="0" i="0" dirty="0">
              <a:solidFill>
                <a:srgbClr val="D1D5DB"/>
              </a:solidFill>
              <a:effectLst/>
              <a:latin typeface="Söhne"/>
            </a:endParaRPr>
          </a:p>
          <a:p>
            <a:pPr algn="l"/>
            <a:r>
              <a:rPr lang="en-US" b="0" i="0" dirty="0">
                <a:solidFill>
                  <a:srgbClr val="D1D5DB"/>
                </a:solidFill>
                <a:effectLst/>
                <a:latin typeface="Söhne"/>
              </a:rPr>
              <a:t>This aerial perspective is invaluable. It enables us to pinpoint issues that might be invisible from the ground or hard to reach through traditional means. We can inspect for structural integrity, cable connections, wear and tear, and any weather-related damage with unprecedented ease and precision.</a:t>
            </a:r>
          </a:p>
          <a:p>
            <a:pPr algn="l"/>
            <a:endParaRPr lang="en-US" b="0" i="0" dirty="0">
              <a:solidFill>
                <a:srgbClr val="D1D5DB"/>
              </a:solidFill>
              <a:effectLst/>
              <a:latin typeface="Söhne"/>
            </a:endParaRPr>
          </a:p>
          <a:p>
            <a:pPr algn="l"/>
            <a:r>
              <a:rPr lang="en-US" b="0" i="0" dirty="0">
                <a:solidFill>
                  <a:srgbClr val="D1D5DB"/>
                </a:solidFill>
                <a:effectLst/>
                <a:latin typeface="Söhne"/>
              </a:rPr>
              <a:t>The safety aspect cannot be overstated. Using drones significantly reduces the risk factor involved in climbing towers, especially under adverse weather conditions or in remote locations. Moreover, the cost savings are substantial. By deploying drones, we cut down on the resources and time traditionally needed for antenna inspections.</a:t>
            </a:r>
          </a:p>
          <a:p>
            <a:pPr algn="l"/>
            <a:endParaRPr lang="en-US" b="0" i="0" dirty="0">
              <a:solidFill>
                <a:srgbClr val="D1D5DB"/>
              </a:solidFill>
              <a:effectLst/>
              <a:latin typeface="Söhne"/>
            </a:endParaRPr>
          </a:p>
          <a:p>
            <a:pPr algn="l"/>
            <a:r>
              <a:rPr lang="en-US" b="0" i="0" dirty="0">
                <a:solidFill>
                  <a:srgbClr val="D1D5DB"/>
                </a:solidFill>
                <a:effectLst/>
                <a:latin typeface="Söhne"/>
              </a:rPr>
              <a:t>In essence, the integration of drone technology into our antenna maintenance routines represents a safer, more efficient, and cost-effective approach. It's an excellent example of how embracing new technology can greatly enhance our operational capabilities in amateur radio</a:t>
            </a:r>
          </a:p>
        </p:txBody>
      </p:sp>
      <p:sp>
        <p:nvSpPr>
          <p:cNvPr id="4" name="Slide Number Placeholder 3"/>
          <p:cNvSpPr>
            <a:spLocks noGrp="1"/>
          </p:cNvSpPr>
          <p:nvPr>
            <p:ph type="sldNum" sz="quarter" idx="5"/>
          </p:nvPr>
        </p:nvSpPr>
        <p:spPr/>
        <p:txBody>
          <a:bodyPr/>
          <a:lstStyle/>
          <a:p>
            <a:fld id="{0D56C6EC-F778-4579-ACC3-E5C61CDF24C1}" type="slidenum">
              <a:rPr lang="en-US" smtClean="0"/>
              <a:t>7</a:t>
            </a:fld>
            <a:endParaRPr lang="en-US"/>
          </a:p>
        </p:txBody>
      </p:sp>
    </p:spTree>
    <p:extLst>
      <p:ext uri="{BB962C8B-B14F-4D97-AF65-F5344CB8AC3E}">
        <p14:creationId xmlns:p14="http://schemas.microsoft.com/office/powerpoint/2010/main" val="1963806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Let's delve into the realm of drone licensing, a critical aspect for those considering the commercial use of drones. It's important to distinguish between recreational and commercial drone usage. </a:t>
            </a:r>
          </a:p>
          <a:p>
            <a:pPr algn="l"/>
            <a:endParaRPr lang="en-US" b="0" i="0" dirty="0">
              <a:solidFill>
                <a:srgbClr val="D1D5DB"/>
              </a:solidFill>
              <a:effectLst/>
              <a:latin typeface="Söhne"/>
            </a:endParaRPr>
          </a:p>
          <a:p>
            <a:pPr algn="l"/>
            <a:r>
              <a:rPr lang="en-US" b="0" i="0" dirty="0">
                <a:solidFill>
                  <a:srgbClr val="D1D5DB"/>
                </a:solidFill>
                <a:effectLst/>
                <a:latin typeface="Söhne"/>
              </a:rPr>
              <a:t>For recreational drone pilots operating under the scope of Section 44809, a license is not required. However, if you intend to use your drone for commercial purposes, or under the FAA's Small UAS Rule, Part 107, obtaining a Remote Pilot Certificate, also known as a drone license, becomes mandatory.</a:t>
            </a:r>
          </a:p>
          <a:p>
            <a:pPr algn="l"/>
            <a:endParaRPr lang="en-US" b="0" i="0" dirty="0">
              <a:solidFill>
                <a:srgbClr val="D1D5DB"/>
              </a:solidFill>
              <a:effectLst/>
              <a:latin typeface="Söhne"/>
            </a:endParaRPr>
          </a:p>
          <a:p>
            <a:pPr algn="l"/>
            <a:r>
              <a:rPr lang="en-US" b="0" i="0" dirty="0">
                <a:solidFill>
                  <a:srgbClr val="D1D5DB"/>
                </a:solidFill>
                <a:effectLst/>
                <a:latin typeface="Söhne"/>
              </a:rPr>
              <a:t>This certificate is more than just a formal requirement. It's a testament to your understanding of the rules and regulations that govern the safe operation of drones in various airspaces. It ensures that you are well-versed in the operational requirements and the procedures necessary to fly drones safely and responsibly.</a:t>
            </a:r>
          </a:p>
          <a:p>
            <a:pPr algn="l"/>
            <a:endParaRPr lang="en-US" b="0" i="0" dirty="0">
              <a:solidFill>
                <a:srgbClr val="D1D5DB"/>
              </a:solidFill>
              <a:effectLst/>
              <a:latin typeface="Söhne"/>
            </a:endParaRPr>
          </a:p>
          <a:p>
            <a:pPr algn="l"/>
            <a:r>
              <a:rPr lang="en-US" b="0" i="0" dirty="0">
                <a:solidFill>
                  <a:srgbClr val="D1D5DB"/>
                </a:solidFill>
                <a:effectLst/>
                <a:latin typeface="Söhne"/>
              </a:rPr>
              <a:t>To embark on the journey of becoming a certified drone pilot, there are a few prerequisites. You must be at least 16 years old and have the ability to read, speak, write, and understand English. Equally important is your physical and mental condition, as it's vital to ensure that you can operate a drone safely.</a:t>
            </a:r>
          </a:p>
          <a:p>
            <a:pPr algn="l"/>
            <a:endParaRPr lang="en-US" b="0" i="0" dirty="0">
              <a:solidFill>
                <a:srgbClr val="D1D5DB"/>
              </a:solidFill>
              <a:effectLst/>
              <a:latin typeface="Söhne"/>
            </a:endParaRPr>
          </a:p>
          <a:p>
            <a:pPr algn="l"/>
            <a:r>
              <a:rPr lang="en-US" b="0" i="0" dirty="0">
                <a:solidFill>
                  <a:srgbClr val="D1D5DB"/>
                </a:solidFill>
                <a:effectLst/>
                <a:latin typeface="Söhne"/>
              </a:rPr>
              <a:t>The key step in obtaining this certification is passing the initial aeronautical knowledge exam titled 'Unmanned Aircraft General – Small (UAG).' This exam covers a wide range of topics essential to drone operation, from airspace classification to emergency procedures.</a:t>
            </a:r>
          </a:p>
          <a:p>
            <a:pPr algn="l"/>
            <a:endParaRPr lang="en-US" b="0" i="0" dirty="0">
              <a:solidFill>
                <a:srgbClr val="D1D5DB"/>
              </a:solidFill>
              <a:effectLst/>
              <a:latin typeface="Söhne"/>
            </a:endParaRPr>
          </a:p>
          <a:p>
            <a:pPr algn="l"/>
            <a:r>
              <a:rPr lang="en-US" b="0" i="0" dirty="0">
                <a:solidFill>
                  <a:srgbClr val="D1D5DB"/>
                </a:solidFill>
                <a:effectLst/>
                <a:latin typeface="Söhne"/>
              </a:rPr>
              <a:t>As drone technology becomes increasingly integrated into our operations, understanding and adhering to these licensing requirements is crucial for those looking to explore the commercial aspect of drone usage.</a:t>
            </a:r>
          </a:p>
        </p:txBody>
      </p:sp>
      <p:sp>
        <p:nvSpPr>
          <p:cNvPr id="4" name="Slide Number Placeholder 3"/>
          <p:cNvSpPr>
            <a:spLocks noGrp="1"/>
          </p:cNvSpPr>
          <p:nvPr>
            <p:ph type="sldNum" sz="quarter" idx="5"/>
          </p:nvPr>
        </p:nvSpPr>
        <p:spPr/>
        <p:txBody>
          <a:bodyPr/>
          <a:lstStyle/>
          <a:p>
            <a:fld id="{0D56C6EC-F778-4579-ACC3-E5C61CDF24C1}" type="slidenum">
              <a:rPr lang="en-US" smtClean="0"/>
              <a:t>8</a:t>
            </a:fld>
            <a:endParaRPr lang="en-US"/>
          </a:p>
        </p:txBody>
      </p:sp>
    </p:spTree>
    <p:extLst>
      <p:ext uri="{BB962C8B-B14F-4D97-AF65-F5344CB8AC3E}">
        <p14:creationId xmlns:p14="http://schemas.microsoft.com/office/powerpoint/2010/main" val="3210972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In the world of drones, particularly when we intersect this technology with amateur radio, it's crucial to understand the legal requirements, starting with registration. </a:t>
            </a:r>
          </a:p>
          <a:p>
            <a:pPr algn="l"/>
            <a:endParaRPr lang="en-US" b="0" i="0" dirty="0">
              <a:solidFill>
                <a:srgbClr val="D1D5DB"/>
              </a:solidFill>
              <a:effectLst/>
              <a:latin typeface="Söhne"/>
            </a:endParaRPr>
          </a:p>
          <a:p>
            <a:pPr algn="l"/>
            <a:r>
              <a:rPr lang="en-US" b="0" i="0" dirty="0">
                <a:solidFill>
                  <a:srgbClr val="D1D5DB"/>
                </a:solidFill>
                <a:effectLst/>
                <a:latin typeface="Söhne"/>
              </a:rPr>
              <a:t>The Federal Aviation Administration mandates that all drones weighing more than 0.55 pounds, or 250 grams, must be registered before they are flown. This is an essential step in ensuring accountability and safety in our airspace.</a:t>
            </a:r>
          </a:p>
          <a:p>
            <a:pPr algn="l"/>
            <a:endParaRPr lang="en-US" b="0" i="0" dirty="0">
              <a:solidFill>
                <a:srgbClr val="D1D5DB"/>
              </a:solidFill>
              <a:effectLst/>
              <a:latin typeface="Söhne"/>
            </a:endParaRPr>
          </a:p>
          <a:p>
            <a:pPr algn="l"/>
            <a:r>
              <a:rPr lang="en-US" b="0" i="0" dirty="0">
                <a:solidFill>
                  <a:srgbClr val="D1D5DB"/>
                </a:solidFill>
                <a:effectLst/>
                <a:latin typeface="Söhne"/>
              </a:rPr>
              <a:t>If your drone weighs less than this limit, you are exempt from the registration requirement. However, this does not mean you can disregard the other rules and regulations set by the FAA. Compliance with these rules is non-negotiable, regardless of your drone's size.</a:t>
            </a:r>
          </a:p>
          <a:p>
            <a:pPr algn="l"/>
            <a:endParaRPr lang="en-US" b="0" i="0" dirty="0">
              <a:solidFill>
                <a:srgbClr val="D1D5DB"/>
              </a:solidFill>
              <a:effectLst/>
              <a:latin typeface="Söhne"/>
            </a:endParaRPr>
          </a:p>
          <a:p>
            <a:pPr algn="l"/>
            <a:r>
              <a:rPr lang="en-US" b="0" i="0" dirty="0">
                <a:solidFill>
                  <a:srgbClr val="D1D5DB"/>
                </a:solidFill>
                <a:effectLst/>
                <a:latin typeface="Söhne"/>
              </a:rPr>
              <a:t>The registration process itself is straightforward and user-friendly. It can be completed online within a few minutes. You'll need to provide some basic information, including your name, address, and email. Additionally, you'll create a unique identifier for your drone. Once registered, you'll receive a certificate of registration, a crucial document that must accompany you whenever you fly your drone.</a:t>
            </a:r>
          </a:p>
          <a:p>
            <a:pPr algn="l"/>
            <a:endParaRPr lang="en-US" b="0" i="0" dirty="0">
              <a:solidFill>
                <a:srgbClr val="D1D5DB"/>
              </a:solidFill>
              <a:effectLst/>
              <a:latin typeface="Söhne"/>
            </a:endParaRPr>
          </a:p>
          <a:p>
            <a:pPr algn="l"/>
            <a:r>
              <a:rPr lang="en-US" b="0" i="0" dirty="0">
                <a:solidFill>
                  <a:srgbClr val="D1D5DB"/>
                </a:solidFill>
                <a:effectLst/>
                <a:latin typeface="Söhne"/>
              </a:rPr>
              <a:t>Let's take the DJI Mini 2 as an example. It's a popular choice among amateur users because it falls under the 250g limit, negating the need for a license. But it's important to remember that even though it's small and exempt from licensing, it's not just a toy. The DJI Mini 2, like all drones, is a sophisticated piece of technology that requires responsible handling.</a:t>
            </a:r>
          </a:p>
          <a:p>
            <a:pPr algn="l"/>
            <a:endParaRPr lang="en-US" b="0" i="0" dirty="0">
              <a:solidFill>
                <a:srgbClr val="D1D5DB"/>
              </a:solidFill>
              <a:effectLst/>
              <a:latin typeface="Söhne"/>
            </a:endParaRPr>
          </a:p>
          <a:p>
            <a:pPr algn="l"/>
            <a:r>
              <a:rPr lang="en-US" b="0" i="0" dirty="0">
                <a:solidFill>
                  <a:srgbClr val="D1D5DB"/>
                </a:solidFill>
                <a:effectLst/>
                <a:latin typeface="Söhne"/>
              </a:rPr>
              <a:t>Remember, responsible drone operation starts with understanding and adhering to these regulatory requirements. By doing so, we ensure not only our compliance but also the safety and integrity of our hobby and public airspace.</a:t>
            </a:r>
          </a:p>
        </p:txBody>
      </p:sp>
      <p:sp>
        <p:nvSpPr>
          <p:cNvPr id="4" name="Slide Number Placeholder 3"/>
          <p:cNvSpPr>
            <a:spLocks noGrp="1"/>
          </p:cNvSpPr>
          <p:nvPr>
            <p:ph type="sldNum" sz="quarter" idx="5"/>
          </p:nvPr>
        </p:nvSpPr>
        <p:spPr/>
        <p:txBody>
          <a:bodyPr/>
          <a:lstStyle/>
          <a:p>
            <a:fld id="{0D56C6EC-F778-4579-ACC3-E5C61CDF24C1}" type="slidenum">
              <a:rPr lang="en-US" smtClean="0"/>
              <a:t>9</a:t>
            </a:fld>
            <a:endParaRPr lang="en-US"/>
          </a:p>
        </p:txBody>
      </p:sp>
    </p:spTree>
    <p:extLst>
      <p:ext uri="{BB962C8B-B14F-4D97-AF65-F5344CB8AC3E}">
        <p14:creationId xmlns:p14="http://schemas.microsoft.com/office/powerpoint/2010/main" val="885696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As we stand at the intersection of drones and amateur radio, the horizon of possibilities stretches far and wide. With each advancement in technology, we are witnessing the emergence of new and innovative applications of these tools. The future holds immense potential for these technologies to positively impact various facets of society, from disaster relief to scientific research.</a:t>
            </a:r>
          </a:p>
          <a:p>
            <a:pPr algn="l"/>
            <a:endParaRPr lang="en-US" b="0" i="0" dirty="0">
              <a:solidFill>
                <a:srgbClr val="D1D5DB"/>
              </a:solidFill>
              <a:effectLst/>
              <a:latin typeface="Söhne"/>
            </a:endParaRPr>
          </a:p>
          <a:p>
            <a:pPr algn="l"/>
            <a:r>
              <a:rPr lang="en-US" b="0" i="0" dirty="0">
                <a:solidFill>
                  <a:srgbClr val="D1D5DB"/>
                </a:solidFill>
                <a:effectLst/>
                <a:latin typeface="Söhne"/>
              </a:rPr>
              <a:t>One particularly promising area is environmental monitoring. Imagine harnessing the capabilities of drones and amateur radio in unison to collect comprehensive data about our environment. Drones can access remote and challenging terrains to gather crucial information about air quality, water resources, and wildlife populations. Amateur radio, with its robust communication capabilities, can relay this data in real-time, providing valuable insights for environmental conservation efforts.</a:t>
            </a:r>
          </a:p>
          <a:p>
            <a:pPr algn="l"/>
            <a:endParaRPr lang="en-US" b="0" i="0" dirty="0">
              <a:solidFill>
                <a:srgbClr val="D1D5DB"/>
              </a:solidFill>
              <a:effectLst/>
              <a:latin typeface="Söhne"/>
            </a:endParaRPr>
          </a:p>
          <a:p>
            <a:pPr algn="l"/>
            <a:r>
              <a:rPr lang="en-US" b="0" i="0" dirty="0">
                <a:solidFill>
                  <a:srgbClr val="D1D5DB"/>
                </a:solidFill>
                <a:effectLst/>
                <a:latin typeface="Söhne"/>
              </a:rPr>
              <a:t>This collaboration has the power to revolutionize how we interact with and understand our natural world. It opens up opportunities not just for observation and study but also for proactive intervention in protecting our planet. As we continue to explore these synergies, drones and amateur radio are set to play a vital role in shaping a sustainable future for our planet and its inhabitants.</a:t>
            </a:r>
          </a:p>
        </p:txBody>
      </p:sp>
      <p:sp>
        <p:nvSpPr>
          <p:cNvPr id="4" name="Slide Number Placeholder 3"/>
          <p:cNvSpPr>
            <a:spLocks noGrp="1"/>
          </p:cNvSpPr>
          <p:nvPr>
            <p:ph type="sldNum" sz="quarter" idx="5"/>
          </p:nvPr>
        </p:nvSpPr>
        <p:spPr/>
        <p:txBody>
          <a:bodyPr/>
          <a:lstStyle/>
          <a:p>
            <a:fld id="{0D56C6EC-F778-4579-ACC3-E5C61CDF24C1}" type="slidenum">
              <a:rPr lang="en-US" smtClean="0"/>
              <a:t>10</a:t>
            </a:fld>
            <a:endParaRPr lang="en-US"/>
          </a:p>
        </p:txBody>
      </p:sp>
    </p:spTree>
    <p:extLst>
      <p:ext uri="{BB962C8B-B14F-4D97-AF65-F5344CB8AC3E}">
        <p14:creationId xmlns:p14="http://schemas.microsoft.com/office/powerpoint/2010/main" val="2019315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Let's take a moment to explore the DJI Mini 2, a remarkable example of how drone technology is becoming more accessible and powerful. This drone is incredibly lightweight, weighing less than 249 grams, which is about the same as an apple. Its compact size means it's easy to carry and deploy, fitting comfortably in the palm of your hand.</a:t>
            </a:r>
          </a:p>
          <a:p>
            <a:pPr algn="l"/>
            <a:endParaRPr lang="en-US" b="0" i="0" dirty="0">
              <a:solidFill>
                <a:srgbClr val="D1D5DB"/>
              </a:solidFill>
              <a:effectLst/>
              <a:latin typeface="Söhne"/>
            </a:endParaRPr>
          </a:p>
          <a:p>
            <a:pPr algn="l"/>
            <a:r>
              <a:rPr lang="en-US" b="0" i="0" dirty="0">
                <a:solidFill>
                  <a:srgbClr val="D1D5DB"/>
                </a:solidFill>
                <a:effectLst/>
                <a:latin typeface="Söhne"/>
              </a:rPr>
              <a:t>The DJI Mini 2 is not just about size; it's also about endurance and capability. With a maximum battery life of 31 minutes, it offers ample time for you to capture the perfect shot, whether it's for amateur radio applications, weather observation, or just capturing breathtaking aerial views.</a:t>
            </a:r>
          </a:p>
          <a:p>
            <a:pPr algn="l"/>
            <a:endParaRPr lang="en-US" b="0" i="0" dirty="0">
              <a:solidFill>
                <a:srgbClr val="D1D5DB"/>
              </a:solidFill>
              <a:effectLst/>
              <a:latin typeface="Söhne"/>
            </a:endParaRPr>
          </a:p>
          <a:p>
            <a:pPr algn="l"/>
            <a:r>
              <a:rPr lang="en-US" b="0" i="0" dirty="0">
                <a:solidFill>
                  <a:srgbClr val="D1D5DB"/>
                </a:solidFill>
                <a:effectLst/>
                <a:latin typeface="Söhne"/>
              </a:rPr>
              <a:t>One of the most impressive features of this drone is its ability to withstand level 5 winds and take off at a maximum altitude of 4,000 meters. This resilience ensures your footage remains stable in a variety of conditions, whether you're flying along a windy coastline or above a dense alpine forest.</a:t>
            </a:r>
          </a:p>
          <a:p>
            <a:pPr algn="l"/>
            <a:endParaRPr lang="en-US" b="0" i="0" dirty="0">
              <a:solidFill>
                <a:srgbClr val="D1D5DB"/>
              </a:solidFill>
              <a:effectLst/>
              <a:latin typeface="Söhne"/>
            </a:endParaRPr>
          </a:p>
          <a:p>
            <a:pPr algn="l"/>
            <a:r>
              <a:rPr lang="en-US" b="0" i="0" dirty="0">
                <a:solidFill>
                  <a:srgbClr val="D1D5DB"/>
                </a:solidFill>
                <a:effectLst/>
                <a:latin typeface="Söhne"/>
              </a:rPr>
              <a:t>The camera capabilities are equally impressive. With a 12MP camera and 4K/30fps video quality, coupled with a 3-axis motorized gimbal, you're guaranteed high-quality, stable footage. The 4x digital zoom allows for closer inspection of areas of interest, making it an excellent tool for detailed surveys and inspections.</a:t>
            </a:r>
          </a:p>
          <a:p>
            <a:pPr algn="l"/>
            <a:r>
              <a:rPr lang="en-US" b="0" i="0" dirty="0">
                <a:solidFill>
                  <a:srgbClr val="D1D5DB"/>
                </a:solidFill>
                <a:effectLst/>
                <a:latin typeface="Söhne"/>
              </a:rPr>
              <a:t>Storage is also not a concern, with a 256GB capacity SD slot providing plenty of space for all your footage. The drone’s connectivity to cell phones and apps enhances its usability, allowing for intuitive control and easy access to the footage captured.</a:t>
            </a:r>
          </a:p>
          <a:p>
            <a:pPr algn="l"/>
            <a:endParaRPr lang="en-US" b="0" i="0" dirty="0">
              <a:solidFill>
                <a:srgbClr val="D1D5DB"/>
              </a:solidFill>
              <a:effectLst/>
              <a:latin typeface="Söhne"/>
            </a:endParaRPr>
          </a:p>
          <a:p>
            <a:pPr algn="l"/>
            <a:r>
              <a:rPr lang="en-US" b="0" i="0" dirty="0">
                <a:solidFill>
                  <a:srgbClr val="D1D5DB"/>
                </a:solidFill>
                <a:effectLst/>
                <a:latin typeface="Söhne"/>
              </a:rPr>
              <a:t>Lastly, the DJI Mini 2 is known for its user-friendly design, making it easy to fly even for those new to drone piloting. Its combination of compactness, power, and ease of use makes it a fantastic tool for a wide range of applications in amateur radio and beyond.</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11</a:t>
            </a:fld>
            <a:endParaRPr lang="en-US"/>
          </a:p>
        </p:txBody>
      </p:sp>
    </p:spTree>
    <p:extLst>
      <p:ext uri="{BB962C8B-B14F-4D97-AF65-F5344CB8AC3E}">
        <p14:creationId xmlns:p14="http://schemas.microsoft.com/office/powerpoint/2010/main" val="4627131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8BBC8-789F-C598-7711-30526C4CF9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F6E10F-C5A6-785F-9E46-AB8C1811C7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67FC4E75-4B28-7472-A777-3E0AF8B35E3E}"/>
              </a:ext>
            </a:extLst>
          </p:cNvPr>
          <p:cNvSpPr>
            <a:spLocks noGrp="1"/>
          </p:cNvSpPr>
          <p:nvPr>
            <p:ph type="sldNum" sz="quarter" idx="12"/>
          </p:nvPr>
        </p:nvSpPr>
        <p:spPr/>
        <p:txBody>
          <a:bodyPr/>
          <a:lstStyle/>
          <a:p>
            <a:fld id="{7F72472B-C334-4A8F-BE9E-A62B457BC03B}" type="slidenum">
              <a:rPr lang="en-US" smtClean="0"/>
              <a:t>‹#›</a:t>
            </a:fld>
            <a:endParaRPr lang="en-US"/>
          </a:p>
        </p:txBody>
      </p:sp>
      <p:pic>
        <p:nvPicPr>
          <p:cNvPr id="7" name="Picture 2">
            <a:extLst>
              <a:ext uri="{FF2B5EF4-FFF2-40B4-BE49-F238E27FC236}">
                <a16:creationId xmlns:a16="http://schemas.microsoft.com/office/drawing/2014/main" id="{02260226-D996-10EE-0588-5C887056535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525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A413-D8A4-3170-A085-0EE6F01B4E67}"/>
              </a:ext>
            </a:extLst>
          </p:cNvPr>
          <p:cNvSpPr>
            <a:spLocks noGrp="1"/>
          </p:cNvSpPr>
          <p:nvPr>
            <p:ph type="title"/>
          </p:nvPr>
        </p:nvSpPr>
        <p:spPr>
          <a:xfrm>
            <a:off x="1390291" y="794892"/>
            <a:ext cx="7614001" cy="93030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D699A7E-295D-FCC9-B428-CBE8665626E9}"/>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6B6E69A-1693-C367-FAF3-C00844626E82}"/>
              </a:ext>
            </a:extLst>
          </p:cNvPr>
          <p:cNvSpPr>
            <a:spLocks noGrp="1"/>
          </p:cNvSpPr>
          <p:nvPr>
            <p:ph type="sldNum" sz="quarter" idx="12"/>
          </p:nvPr>
        </p:nvSpPr>
        <p:spPr/>
        <p:txBody>
          <a:bodyPr/>
          <a:lstStyle/>
          <a:p>
            <a:fld id="{7F72472B-C334-4A8F-BE9E-A62B457BC03B}" type="slidenum">
              <a:rPr lang="en-US" smtClean="0"/>
              <a:t>‹#›</a:t>
            </a:fld>
            <a:endParaRPr lang="en-US" dirty="0"/>
          </a:p>
        </p:txBody>
      </p:sp>
      <p:pic>
        <p:nvPicPr>
          <p:cNvPr id="1026" name="Picture 2">
            <a:extLst>
              <a:ext uri="{FF2B5EF4-FFF2-40B4-BE49-F238E27FC236}">
                <a16:creationId xmlns:a16="http://schemas.microsoft.com/office/drawing/2014/main" id="{27FA7C0C-83D4-46B4-871F-B049CA2C48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3D65480-B275-4CED-8494-25081781FF7D}"/>
              </a:ext>
            </a:extLst>
          </p:cNvPr>
          <p:cNvSpPr txBox="1"/>
          <p:nvPr userDrawn="1"/>
        </p:nvSpPr>
        <p:spPr>
          <a:xfrm>
            <a:off x="3676262" y="6351428"/>
            <a:ext cx="4572000" cy="369332"/>
          </a:xfrm>
          <a:prstGeom prst="rect">
            <a:avLst/>
          </a:prstGeom>
          <a:noFill/>
        </p:spPr>
        <p:txBody>
          <a:bodyPr wrap="square">
            <a:spAutoFit/>
          </a:bodyPr>
          <a:lstStyle/>
          <a:p>
            <a:pPr algn="ctr"/>
            <a:r>
              <a:rPr lang="en-US" b="1" dirty="0">
                <a:solidFill>
                  <a:schemeClr val="accent2">
                    <a:lumMod val="50000"/>
                  </a:schemeClr>
                </a:solidFill>
              </a:rPr>
              <a:t>Sedgwick County R.A.C.E.S.</a:t>
            </a:r>
          </a:p>
        </p:txBody>
      </p:sp>
    </p:spTree>
    <p:extLst>
      <p:ext uri="{BB962C8B-B14F-4D97-AF65-F5344CB8AC3E}">
        <p14:creationId xmlns:p14="http://schemas.microsoft.com/office/powerpoint/2010/main" val="283316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AEC89-BFD9-5FFB-59B3-001061917A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4E399A-1A09-E781-550B-4C9F42F75C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70C1C-B9DA-8C04-97AF-D7CEA6893AA5}"/>
              </a:ext>
            </a:extLst>
          </p:cNvPr>
          <p:cNvSpPr>
            <a:spLocks noGrp="1"/>
          </p:cNvSpPr>
          <p:nvPr>
            <p:ph type="dt" sz="half" idx="10"/>
          </p:nvPr>
        </p:nvSpPr>
        <p:spPr>
          <a:xfrm>
            <a:off x="838200" y="6356350"/>
            <a:ext cx="2743200" cy="365125"/>
          </a:xfrm>
          <a:prstGeom prst="rect">
            <a:avLst/>
          </a:prstGeom>
        </p:spPr>
        <p:txBody>
          <a:bodyPr/>
          <a:lstStyle/>
          <a:p>
            <a:fld id="{FF20E852-2FA0-4CC1-8B24-D8897122BACC}" type="datetimeFigureOut">
              <a:rPr lang="en-US" smtClean="0"/>
              <a:t>1/10/2024</a:t>
            </a:fld>
            <a:endParaRPr lang="en-US"/>
          </a:p>
        </p:txBody>
      </p:sp>
      <p:sp>
        <p:nvSpPr>
          <p:cNvPr id="6" name="Slide Number Placeholder 5">
            <a:extLst>
              <a:ext uri="{FF2B5EF4-FFF2-40B4-BE49-F238E27FC236}">
                <a16:creationId xmlns:a16="http://schemas.microsoft.com/office/drawing/2014/main" id="{189167AB-B0D6-D193-6981-A27A50712848}"/>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84571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5F23-1DF1-AD37-DBA4-A40741ABC7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C07296-75E8-E0EB-ECE9-C7A1997462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A7792B-04A7-D080-154C-1A1A3691B1EC}"/>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AC84B5EF-9B05-E627-BB98-5800D60F449E}"/>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424193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6793-09CF-793D-9AAD-8D26FC3925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3A55B1-9FA9-973F-F472-17FE55D4C3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96277F-9770-C770-A360-2ED8B81209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F63DA1-5664-C2BC-14EE-89EEE9C8D2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C29457-F5D0-B3F0-3224-C72AE70EFC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C6C39C0A-3CBA-6C4B-EE9C-5EC359A17BC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56773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F2A2E-318E-2F2A-4E34-D48A7BE2000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4BD19E2-13D7-10CE-955A-7E75B0A8DC9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586209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F9609A-F72D-536A-73E3-2797B25FB862}"/>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92795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01A6D-2055-79AC-241D-A7FE4AACF2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A040A4-C220-9E62-A379-8BAA829CDE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0BADE3-2A31-250A-F4E8-951A52706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45BC1ACD-1CC4-166D-B345-AF6A2D9CDE36}"/>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051336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C98D2-AEF5-B31C-4587-72EEF03FB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6C0053-9CF8-AB07-1DFC-DE820DD073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882329-BB6D-93D8-B1D7-15F9D9A4F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8913DF8-1FEF-0A66-B436-3F0B67C35C81}"/>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91468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33AE3-9B83-56CC-C5AB-C64A82CBE3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1AD78D-F9DD-293B-40E3-E6898EB7DA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9A0D655-4B9A-2DBE-E49A-3FAC76AE405B}"/>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8446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AE5429-B23C-0708-8D08-6038134568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416194-48A0-05B7-6BC8-89D54F5914FE}"/>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76029BB-762C-19DC-0697-21270922CDB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237314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482478-0F0D-D506-0867-41B3F8481B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4665E-7660-85A4-57DB-64C1D69A91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D6D9296-DCCB-5662-BDC9-B63EEA2D9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2472B-C334-4A8F-BE9E-A62B457BC03B}" type="slidenum">
              <a:rPr lang="en-US" smtClean="0"/>
              <a:t>‹#›</a:t>
            </a:fld>
            <a:endParaRPr lang="en-US"/>
          </a:p>
        </p:txBody>
      </p:sp>
      <p:pic>
        <p:nvPicPr>
          <p:cNvPr id="7" name="Picture 4" descr="Five Steps of Emergency Management">
            <a:extLst>
              <a:ext uri="{FF2B5EF4-FFF2-40B4-BE49-F238E27FC236}">
                <a16:creationId xmlns:a16="http://schemas.microsoft.com/office/drawing/2014/main" id="{D89E6D6B-C0E4-4A6E-F6B9-766A997A57C0}"/>
              </a:ext>
            </a:extLst>
          </p:cNvPr>
          <p:cNvPicPr>
            <a:picLocks noChangeAspect="1" noChangeArrowheads="1"/>
          </p:cNvPicPr>
          <p:nvPr userDrawn="1"/>
        </p:nvPicPr>
        <p:blipFill>
          <a:blip r:embed="rId13">
            <a:alphaModFix amt="20000"/>
            <a:extLst>
              <a:ext uri="{28A0092B-C50C-407E-A947-70E740481C1C}">
                <a14:useLocalDpi xmlns:a14="http://schemas.microsoft.com/office/drawing/2010/main" val="0"/>
              </a:ext>
            </a:extLst>
          </a:blip>
          <a:srcRect/>
          <a:stretch>
            <a:fillRect/>
          </a:stretch>
        </p:blipFill>
        <p:spPr bwMode="auto">
          <a:xfrm>
            <a:off x="4504966" y="2500963"/>
            <a:ext cx="3103533" cy="31104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72CA360-E743-BE05-A551-D539109A8707}"/>
              </a:ext>
            </a:extLst>
          </p:cNvPr>
          <p:cNvSpPr txBox="1"/>
          <p:nvPr userDrawn="1"/>
        </p:nvSpPr>
        <p:spPr>
          <a:xfrm>
            <a:off x="3676262" y="6351428"/>
            <a:ext cx="4572000" cy="369332"/>
          </a:xfrm>
          <a:prstGeom prst="rect">
            <a:avLst/>
          </a:prstGeom>
          <a:noFill/>
        </p:spPr>
        <p:txBody>
          <a:bodyPr wrap="square">
            <a:spAutoFit/>
          </a:bodyPr>
          <a:lstStyle/>
          <a:p>
            <a:pPr algn="ctr"/>
            <a:r>
              <a:rPr lang="en-US" b="1" dirty="0">
                <a:solidFill>
                  <a:schemeClr val="accent2">
                    <a:lumMod val="50000"/>
                  </a:schemeClr>
                </a:solidFill>
              </a:rPr>
              <a:t>Sedgwick County R.A.C.E.S.</a:t>
            </a:r>
          </a:p>
        </p:txBody>
      </p:sp>
      <p:pic>
        <p:nvPicPr>
          <p:cNvPr id="11" name="Picture 2">
            <a:extLst>
              <a:ext uri="{FF2B5EF4-FFF2-40B4-BE49-F238E27FC236}">
                <a16:creationId xmlns:a16="http://schemas.microsoft.com/office/drawing/2014/main" id="{43680DB5-E875-18D7-2726-FD18CCC9FCB5}"/>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535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s://www.amazon.com/dp/B0BYQQ8FLR"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qCVE7Tg5qVY" TargetMode="External"/><Relationship Id="rId2" Type="http://schemas.openxmlformats.org/officeDocument/2006/relationships/hyperlink" Target="https://www.amazon.com/gp/product/B08JGX61H7" TargetMode="External"/><Relationship Id="rId1" Type="http://schemas.openxmlformats.org/officeDocument/2006/relationships/slideLayout" Target="../slideLayouts/slideLayout2.xml"/><Relationship Id="rId5" Type="http://schemas.openxmlformats.org/officeDocument/2006/relationships/hyperlink" Target="https://www.faa.gov/uas/recreational_flyers" TargetMode="External"/><Relationship Id="rId4" Type="http://schemas.openxmlformats.org/officeDocument/2006/relationships/hyperlink" Target="https://www.faa.gov/uas"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1B37F6-1C3E-3C06-3E92-134E2F8BAE71}"/>
              </a:ext>
            </a:extLst>
          </p:cNvPr>
          <p:cNvSpPr>
            <a:spLocks noGrp="1"/>
          </p:cNvSpPr>
          <p:nvPr>
            <p:ph type="ctrTitle"/>
          </p:nvPr>
        </p:nvSpPr>
        <p:spPr>
          <a:xfrm>
            <a:off x="699714" y="5490971"/>
            <a:ext cx="6962072" cy="1159200"/>
          </a:xfrm>
        </p:spPr>
        <p:txBody>
          <a:bodyPr anchor="ctr">
            <a:normAutofit fontScale="90000"/>
          </a:bodyPr>
          <a:lstStyle/>
          <a:p>
            <a:pPr algn="l"/>
            <a:r>
              <a:rPr lang="en-US" sz="4000" dirty="0">
                <a:solidFill>
                  <a:srgbClr val="FFFFFF"/>
                </a:solidFill>
              </a:rPr>
              <a:t>Exploring the Intersection of Drones and Amateur Radio</a:t>
            </a:r>
          </a:p>
        </p:txBody>
      </p:sp>
      <p:sp>
        <p:nvSpPr>
          <p:cNvPr id="3" name="Subtitle 2">
            <a:extLst>
              <a:ext uri="{FF2B5EF4-FFF2-40B4-BE49-F238E27FC236}">
                <a16:creationId xmlns:a16="http://schemas.microsoft.com/office/drawing/2014/main" id="{4AD62A61-1E8F-C5AB-8BEC-82F8AB1486FB}"/>
              </a:ext>
            </a:extLst>
          </p:cNvPr>
          <p:cNvSpPr>
            <a:spLocks noGrp="1"/>
          </p:cNvSpPr>
          <p:nvPr>
            <p:ph type="subTitle" idx="1"/>
          </p:nvPr>
        </p:nvSpPr>
        <p:spPr>
          <a:xfrm>
            <a:off x="8456522" y="5633765"/>
            <a:ext cx="3408555" cy="873612"/>
          </a:xfrm>
        </p:spPr>
        <p:txBody>
          <a:bodyPr anchor="ctr">
            <a:normAutofit/>
          </a:bodyPr>
          <a:lstStyle/>
          <a:p>
            <a:pPr algn="l"/>
            <a:r>
              <a:rPr lang="en-US" sz="2000" dirty="0">
                <a:solidFill>
                  <a:srgbClr val="FFFFFF"/>
                </a:solidFill>
              </a:rPr>
              <a:t>By KDØHTI, Brandon Trube</a:t>
            </a:r>
          </a:p>
        </p:txBody>
      </p:sp>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7106"/>
            <a:ext cx="12192000" cy="3876010"/>
          </a:xfrm>
          <a:prstGeom prst="rect">
            <a:avLst/>
          </a:prstGeom>
        </p:spPr>
      </p:pic>
    </p:spTree>
    <p:extLst>
      <p:ext uri="{BB962C8B-B14F-4D97-AF65-F5344CB8AC3E}">
        <p14:creationId xmlns:p14="http://schemas.microsoft.com/office/powerpoint/2010/main" val="224711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272109-64E8-6F28-A881-FC9B04A51F6B}"/>
              </a:ext>
            </a:extLst>
          </p:cNvPr>
          <p:cNvSpPr>
            <a:spLocks noGrp="1"/>
          </p:cNvSpPr>
          <p:nvPr>
            <p:ph type="title"/>
          </p:nvPr>
        </p:nvSpPr>
        <p:spPr>
          <a:xfrm>
            <a:off x="640079" y="800100"/>
            <a:ext cx="5042965" cy="1482110"/>
          </a:xfrm>
        </p:spPr>
        <p:txBody>
          <a:bodyPr anchor="b">
            <a:normAutofit fontScale="90000"/>
          </a:bodyPr>
          <a:lstStyle/>
          <a:p>
            <a:r>
              <a:rPr lang="en-US" sz="3400" dirty="0"/>
              <a:t>Synergizing Drones with Amateur Radio: Expanding Horizons</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7C17975-33A2-EB87-C75F-348F2647722F}"/>
              </a:ext>
            </a:extLst>
          </p:cNvPr>
          <p:cNvSpPr>
            <a:spLocks noGrp="1"/>
          </p:cNvSpPr>
          <p:nvPr>
            <p:ph idx="1"/>
          </p:nvPr>
        </p:nvSpPr>
        <p:spPr>
          <a:xfrm>
            <a:off x="640080" y="2872898"/>
            <a:ext cx="4243589" cy="3744211"/>
          </a:xfrm>
        </p:spPr>
        <p:txBody>
          <a:bodyPr>
            <a:normAutofit fontScale="92500"/>
          </a:bodyPr>
          <a:lstStyle/>
          <a:p>
            <a:pPr marL="0" indent="0">
              <a:lnSpc>
                <a:spcPct val="100000"/>
              </a:lnSpc>
              <a:buNone/>
            </a:pPr>
            <a:r>
              <a:rPr lang="en-US" sz="2400" dirty="0">
                <a:effectLst/>
              </a:rPr>
              <a:t>Drones and amateur radio, two seemingly unrelated technologies, are a perfect match. Together, they open a world of possibilities that were once impossible to achieve. </a:t>
            </a:r>
          </a:p>
          <a:p>
            <a:pPr marL="0" indent="0">
              <a:lnSpc>
                <a:spcPct val="100000"/>
              </a:lnSpc>
              <a:buNone/>
            </a:pPr>
            <a:r>
              <a:rPr lang="en-US" sz="2400" dirty="0">
                <a:effectLst/>
              </a:rPr>
              <a:t>From weather spotting to capturing informative video and photos, to antenna inspections made easy, the potential applications of these technologies are vast. </a:t>
            </a:r>
          </a:p>
          <a:p>
            <a:endParaRPr lang="en-US" sz="2000" dirty="0"/>
          </a:p>
        </p:txBody>
      </p:sp>
      <p:pic>
        <p:nvPicPr>
          <p:cNvPr id="21" name="Picture 4" descr="Sphere of mesh and nodes">
            <a:extLst>
              <a:ext uri="{FF2B5EF4-FFF2-40B4-BE49-F238E27FC236}">
                <a16:creationId xmlns:a16="http://schemas.microsoft.com/office/drawing/2014/main" id="{A7CC7FFF-441C-BE65-3019-23F58DB30C32}"/>
              </a:ext>
            </a:extLst>
          </p:cNvPr>
          <p:cNvPicPr>
            <a:picLocks noChangeAspect="1"/>
          </p:cNvPicPr>
          <p:nvPr/>
        </p:nvPicPr>
        <p:blipFill rotWithShape="1">
          <a:blip r:embed="rId3"/>
          <a:srcRect l="2477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90065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3D0BDE4-81F3-EF0A-4A0D-A1F76714F8C1}"/>
              </a:ext>
            </a:extLst>
          </p:cNvPr>
          <p:cNvPicPr>
            <a:picLocks noChangeAspect="1"/>
          </p:cNvPicPr>
          <p:nvPr/>
        </p:nvPicPr>
        <p:blipFill rotWithShape="1">
          <a:blip r:embed="rId3"/>
          <a:srcRect r="9761"/>
          <a:stretch/>
        </p:blipFill>
        <p:spPr>
          <a:xfrm>
            <a:off x="2448232" y="10"/>
            <a:ext cx="9743766"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1D1CD22-147E-F422-6946-486A425F3D79}"/>
              </a:ext>
            </a:extLst>
          </p:cNvPr>
          <p:cNvSpPr>
            <a:spLocks noGrp="1"/>
          </p:cNvSpPr>
          <p:nvPr>
            <p:ph type="title"/>
          </p:nvPr>
        </p:nvSpPr>
        <p:spPr>
          <a:xfrm>
            <a:off x="838199" y="800100"/>
            <a:ext cx="10777151" cy="1028700"/>
          </a:xfrm>
        </p:spPr>
        <p:txBody>
          <a:bodyPr>
            <a:normAutofit fontScale="90000"/>
          </a:bodyPr>
          <a:lstStyle/>
          <a:p>
            <a:r>
              <a:rPr lang="en-US" sz="4000" b="1" dirty="0"/>
              <a:t>Revolutionizing Weather Spotting with Drone Technology</a:t>
            </a:r>
            <a:endParaRPr lang="en-US" sz="4000" b="1" dirty="0">
              <a:cs typeface="Calibri Light"/>
            </a:endParaRPr>
          </a:p>
        </p:txBody>
      </p:sp>
      <p:sp>
        <p:nvSpPr>
          <p:cNvPr id="3" name="Content Placeholder 2">
            <a:extLst>
              <a:ext uri="{FF2B5EF4-FFF2-40B4-BE49-F238E27FC236}">
                <a16:creationId xmlns:a16="http://schemas.microsoft.com/office/drawing/2014/main" id="{A4EE5287-1D2E-7E5C-FE63-DFAC8AC1E807}"/>
              </a:ext>
            </a:extLst>
          </p:cNvPr>
          <p:cNvSpPr>
            <a:spLocks noGrp="1"/>
          </p:cNvSpPr>
          <p:nvPr>
            <p:ph idx="1"/>
          </p:nvPr>
        </p:nvSpPr>
        <p:spPr>
          <a:xfrm>
            <a:off x="838199" y="1828801"/>
            <a:ext cx="4382729" cy="4345858"/>
          </a:xfrm>
        </p:spPr>
        <p:txBody>
          <a:bodyPr>
            <a:normAutofit/>
          </a:bodyPr>
          <a:lstStyle/>
          <a:p>
            <a:pPr marL="0" indent="0">
              <a:lnSpc>
                <a:spcPct val="100000"/>
              </a:lnSpc>
              <a:buNone/>
            </a:pPr>
            <a:r>
              <a:rPr lang="en-US" sz="2400" dirty="0">
                <a:effectLst/>
              </a:rPr>
              <a:t>Drones have become an invaluable tool for weather spotting. With their ability to fly at high altitudes and cover large areas quickly, drones can provide real-time data on weather patterns and changes. </a:t>
            </a:r>
            <a:endParaRPr lang="en-US" sz="2400" dirty="0"/>
          </a:p>
          <a:p>
            <a:pPr marL="0" indent="0">
              <a:lnSpc>
                <a:spcPct val="100000"/>
              </a:lnSpc>
              <a:buNone/>
            </a:pPr>
            <a:r>
              <a:rPr lang="en-US" sz="2400" dirty="0">
                <a:effectLst/>
              </a:rPr>
              <a:t>One of the biggest benefits of using drones for weather spotting is their cost-effectiveness. </a:t>
            </a:r>
          </a:p>
        </p:txBody>
      </p:sp>
    </p:spTree>
    <p:extLst>
      <p:ext uri="{BB962C8B-B14F-4D97-AF65-F5344CB8AC3E}">
        <p14:creationId xmlns:p14="http://schemas.microsoft.com/office/powerpoint/2010/main" val="1067698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B32410-DA35-DA07-1B4B-243BF7282544}"/>
              </a:ext>
            </a:extLst>
          </p:cNvPr>
          <p:cNvSpPr>
            <a:spLocks noGrp="1"/>
          </p:cNvSpPr>
          <p:nvPr>
            <p:ph type="title"/>
          </p:nvPr>
        </p:nvSpPr>
        <p:spPr>
          <a:xfrm>
            <a:off x="838200" y="800100"/>
            <a:ext cx="11061357" cy="1028700"/>
          </a:xfrm>
        </p:spPr>
        <p:txBody>
          <a:bodyPr>
            <a:normAutofit fontScale="90000"/>
          </a:bodyPr>
          <a:lstStyle/>
          <a:p>
            <a:r>
              <a:rPr lang="en-US" sz="4100" dirty="0"/>
              <a:t>Enhancing Emergency Response with Drone-Assisted Surveys</a:t>
            </a:r>
          </a:p>
        </p:txBody>
      </p:sp>
      <p:sp>
        <p:nvSpPr>
          <p:cNvPr id="3" name="Content Placeholder 2">
            <a:extLst>
              <a:ext uri="{FF2B5EF4-FFF2-40B4-BE49-F238E27FC236}">
                <a16:creationId xmlns:a16="http://schemas.microsoft.com/office/drawing/2014/main" id="{C0F4D0D2-9D19-22EC-C069-2CF92462D5D6}"/>
              </a:ext>
            </a:extLst>
          </p:cNvPr>
          <p:cNvSpPr>
            <a:spLocks noGrp="1"/>
          </p:cNvSpPr>
          <p:nvPr>
            <p:ph idx="1"/>
          </p:nvPr>
        </p:nvSpPr>
        <p:spPr>
          <a:xfrm>
            <a:off x="838200" y="1828799"/>
            <a:ext cx="5257800" cy="4778477"/>
          </a:xfrm>
        </p:spPr>
        <p:txBody>
          <a:bodyPr>
            <a:normAutofit/>
          </a:bodyPr>
          <a:lstStyle/>
          <a:p>
            <a:pPr marL="0" indent="0">
              <a:lnSpc>
                <a:spcPct val="120000"/>
              </a:lnSpc>
              <a:buNone/>
            </a:pPr>
            <a:r>
              <a:rPr lang="en-US" sz="2400" dirty="0">
                <a:effectLst/>
              </a:rPr>
              <a:t>Drones have revolutionized the way we capture video and photos. With their ability to fly high and maneuver in tight spaces, they offer a unique perspective that was once only possible with expensive equipment and skilled pilots. </a:t>
            </a:r>
          </a:p>
          <a:p>
            <a:pPr marL="0" indent="0">
              <a:lnSpc>
                <a:spcPct val="120000"/>
              </a:lnSpc>
              <a:buNone/>
            </a:pPr>
            <a:r>
              <a:rPr lang="en-US" sz="2400" dirty="0">
                <a:effectLst/>
              </a:rPr>
              <a:t>By employing drone technology for Emergency Response we can gather information about a disaster site </a:t>
            </a:r>
            <a:r>
              <a:rPr lang="en-US" sz="2400" b="1" i="1" dirty="0">
                <a:effectLst/>
              </a:rPr>
              <a:t>quickly and safely</a:t>
            </a:r>
            <a:r>
              <a:rPr lang="en-US" sz="2400" dirty="0">
                <a:effectLst/>
              </a:rPr>
              <a:t>.</a:t>
            </a:r>
          </a:p>
        </p:txBody>
      </p:sp>
      <p:pic>
        <p:nvPicPr>
          <p:cNvPr id="2050" name="Picture 2" descr="NOAA scientists use drones to see tornado damage in remote areas | National  Oceanic and Atmospheric Administration">
            <a:extLst>
              <a:ext uri="{FF2B5EF4-FFF2-40B4-BE49-F238E27FC236}">
                <a16:creationId xmlns:a16="http://schemas.microsoft.com/office/drawing/2014/main" id="{2A011376-F659-2D99-2A75-52A0B51C27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651" r="26442"/>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3729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E0FD1E-4F9B-0BB4-938C-5FBDC63E6905}"/>
              </a:ext>
            </a:extLst>
          </p:cNvPr>
          <p:cNvSpPr>
            <a:spLocks noGrp="1"/>
          </p:cNvSpPr>
          <p:nvPr>
            <p:ph idx="1"/>
          </p:nvPr>
        </p:nvSpPr>
        <p:spPr>
          <a:xfrm>
            <a:off x="640080" y="2703871"/>
            <a:ext cx="4531688" cy="3962400"/>
          </a:xfrm>
        </p:spPr>
        <p:txBody>
          <a:bodyPr>
            <a:normAutofit fontScale="85000" lnSpcReduction="10000"/>
          </a:bodyPr>
          <a:lstStyle/>
          <a:p>
            <a:pPr marL="0" indent="0">
              <a:lnSpc>
                <a:spcPct val="110000"/>
              </a:lnSpc>
              <a:buNone/>
            </a:pPr>
            <a:r>
              <a:rPr lang="en-US" sz="2400" dirty="0">
                <a:effectLst/>
              </a:rPr>
              <a:t>Amateur radio enthusiasts have long been known for their ingenuity and resourcefulness in finding new ways to communicate over long distances. </a:t>
            </a:r>
          </a:p>
          <a:p>
            <a:pPr marL="0" indent="0">
              <a:lnSpc>
                <a:spcPct val="110000"/>
              </a:lnSpc>
              <a:buNone/>
            </a:pPr>
            <a:r>
              <a:rPr lang="en-US" sz="2400" dirty="0">
                <a:effectLst/>
              </a:rPr>
              <a:t>With the advent of drones, these same enthusiasts now have a powerful new tool at their disposal. </a:t>
            </a:r>
          </a:p>
          <a:p>
            <a:pPr marL="0" indent="0">
              <a:lnSpc>
                <a:spcPct val="110000"/>
              </a:lnSpc>
              <a:buNone/>
            </a:pPr>
            <a:r>
              <a:rPr lang="en-US" sz="2400" dirty="0">
                <a:effectLst/>
              </a:rPr>
              <a:t>Drones can be used to quickly deploy emergency communications equipment in disaster zones, providing critical lifelines to those in need.</a:t>
            </a:r>
            <a:endParaRPr lang="en-US" sz="2400" dirty="0"/>
          </a:p>
        </p:txBody>
      </p:sp>
      <p:pic>
        <p:nvPicPr>
          <p:cNvPr id="3074" name="Picture 2" descr="Study: Delivering Medicine And Test Kits Via Drone Could Reduce Costs,  Improve Care For Rural Patients - Texas A&amp;M Today">
            <a:extLst>
              <a:ext uri="{FF2B5EF4-FFF2-40B4-BE49-F238E27FC236}">
                <a16:creationId xmlns:a16="http://schemas.microsoft.com/office/drawing/2014/main" id="{E80DABAE-515D-6107-EC4D-1ADD8BEF1B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61" r="36816" b="-1"/>
          <a:stretch/>
        </p:blipFill>
        <p:spPr bwMode="auto">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03763FB-579C-9541-56D2-BA4F3D6E3B61}"/>
              </a:ext>
            </a:extLst>
          </p:cNvPr>
          <p:cNvSpPr>
            <a:spLocks noGrp="1"/>
          </p:cNvSpPr>
          <p:nvPr>
            <p:ph type="title"/>
          </p:nvPr>
        </p:nvSpPr>
        <p:spPr>
          <a:xfrm>
            <a:off x="720213" y="800100"/>
            <a:ext cx="11278198" cy="1028700"/>
          </a:xfrm>
        </p:spPr>
        <p:txBody>
          <a:bodyPr anchor="b">
            <a:normAutofit fontScale="90000"/>
          </a:bodyPr>
          <a:lstStyle/>
          <a:p>
            <a:r>
              <a:rPr lang="en-US" dirty="0"/>
              <a:t>Revolutionizing Equipment Deployment with Drone Technology</a:t>
            </a:r>
          </a:p>
        </p:txBody>
      </p:sp>
    </p:spTree>
    <p:extLst>
      <p:ext uri="{BB962C8B-B14F-4D97-AF65-F5344CB8AC3E}">
        <p14:creationId xmlns:p14="http://schemas.microsoft.com/office/powerpoint/2010/main" val="268312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a:extLst>
              <a:ext uri="{FF2B5EF4-FFF2-40B4-BE49-F238E27FC236}">
                <a16:creationId xmlns:a16="http://schemas.microsoft.com/office/drawing/2014/main" id="{492BBB90-5C71-40C4-2608-1BF93C8851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048" r="1655" b="-1"/>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CBEC598-9B02-D100-A861-151D55752636}"/>
              </a:ext>
            </a:extLst>
          </p:cNvPr>
          <p:cNvSpPr>
            <a:spLocks noGrp="1"/>
          </p:cNvSpPr>
          <p:nvPr>
            <p:ph idx="1"/>
          </p:nvPr>
        </p:nvSpPr>
        <p:spPr>
          <a:xfrm>
            <a:off x="6794090" y="2194102"/>
            <a:ext cx="5068395" cy="4107844"/>
          </a:xfrm>
        </p:spPr>
        <p:txBody>
          <a:bodyPr>
            <a:normAutofit lnSpcReduction="10000"/>
          </a:bodyPr>
          <a:lstStyle/>
          <a:p>
            <a:pPr marL="0" indent="0">
              <a:buNone/>
            </a:pPr>
            <a:r>
              <a:rPr lang="en-US" dirty="0"/>
              <a:t>One creative use is to use a drone to set up an emergency repeater.  By mounting a small portable repeater one can use a drone to deliver the repeater package to a elevated position that may otherwise be inaccessible.  </a:t>
            </a:r>
            <a:br>
              <a:rPr lang="en-US" dirty="0"/>
            </a:br>
            <a:br>
              <a:rPr lang="en-US" dirty="0"/>
            </a:br>
            <a:r>
              <a:rPr lang="en-US" dirty="0"/>
              <a:t>A 3D printer can even be used to make custom brackets for this type of setup.</a:t>
            </a:r>
          </a:p>
        </p:txBody>
      </p:sp>
      <p:sp>
        <p:nvSpPr>
          <p:cNvPr id="2" name="Title 1">
            <a:extLst>
              <a:ext uri="{FF2B5EF4-FFF2-40B4-BE49-F238E27FC236}">
                <a16:creationId xmlns:a16="http://schemas.microsoft.com/office/drawing/2014/main" id="{9CAA7379-77A8-2C5E-610E-FA414BB9307A}"/>
              </a:ext>
            </a:extLst>
          </p:cNvPr>
          <p:cNvSpPr>
            <a:spLocks noGrp="1"/>
          </p:cNvSpPr>
          <p:nvPr>
            <p:ph type="title"/>
          </p:nvPr>
        </p:nvSpPr>
        <p:spPr>
          <a:xfrm>
            <a:off x="3608173" y="621957"/>
            <a:ext cx="8457789" cy="1330839"/>
          </a:xfrm>
        </p:spPr>
        <p:txBody>
          <a:bodyPr>
            <a:normAutofit/>
          </a:bodyPr>
          <a:lstStyle/>
          <a:p>
            <a:r>
              <a:rPr lang="en-US" b="1" dirty="0"/>
              <a:t>Drone-Deployed Emergency Repeaters: Elevating Communication</a:t>
            </a:r>
          </a:p>
        </p:txBody>
      </p:sp>
    </p:spTree>
    <p:extLst>
      <p:ext uri="{BB962C8B-B14F-4D97-AF65-F5344CB8AC3E}">
        <p14:creationId xmlns:p14="http://schemas.microsoft.com/office/powerpoint/2010/main" val="427815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DA99C-3F23-6DBF-F3B3-0D55F47A9EBB}"/>
              </a:ext>
            </a:extLst>
          </p:cNvPr>
          <p:cNvSpPr>
            <a:spLocks noGrp="1"/>
          </p:cNvSpPr>
          <p:nvPr>
            <p:ph type="title"/>
          </p:nvPr>
        </p:nvSpPr>
        <p:spPr>
          <a:xfrm>
            <a:off x="5848893" y="800100"/>
            <a:ext cx="5444382" cy="1028700"/>
          </a:xfrm>
        </p:spPr>
        <p:txBody>
          <a:bodyPr anchor="t">
            <a:normAutofit fontScale="90000"/>
          </a:bodyPr>
          <a:lstStyle/>
          <a:p>
            <a:r>
              <a:rPr lang="en-US" sz="3200" dirty="0"/>
              <a:t>Transforming Antenna Inspections with Drone Technology</a:t>
            </a:r>
          </a:p>
        </p:txBody>
      </p:sp>
      <p:pic>
        <p:nvPicPr>
          <p:cNvPr id="5" name="Picture 4">
            <a:extLst>
              <a:ext uri="{FF2B5EF4-FFF2-40B4-BE49-F238E27FC236}">
                <a16:creationId xmlns:a16="http://schemas.microsoft.com/office/drawing/2014/main" id="{0AAF31C9-59AE-3F9D-D286-60DA07578659}"/>
              </a:ext>
            </a:extLst>
          </p:cNvPr>
          <p:cNvPicPr>
            <a:picLocks noChangeAspect="1"/>
          </p:cNvPicPr>
          <p:nvPr/>
        </p:nvPicPr>
        <p:blipFill rotWithShape="1">
          <a:blip r:embed="rId3"/>
          <a:srcRect t="4476" r="-2" b="-2"/>
          <a:stretch/>
        </p:blipFill>
        <p:spPr>
          <a:xfrm>
            <a:off x="-1" y="10"/>
            <a:ext cx="5151179" cy="6213977"/>
          </a:xfrm>
          <a:prstGeom prst="rect">
            <a:avLst/>
          </a:prstGeom>
        </p:spPr>
      </p:pic>
      <p:cxnSp>
        <p:nvCxnSpPr>
          <p:cNvPr id="16"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450F9006-535F-8EE8-72B3-A87C87DE9D51}"/>
              </a:ext>
            </a:extLst>
          </p:cNvPr>
          <p:cNvSpPr>
            <a:spLocks noGrp="1"/>
          </p:cNvSpPr>
          <p:nvPr>
            <p:ph idx="1"/>
          </p:nvPr>
        </p:nvSpPr>
        <p:spPr>
          <a:xfrm>
            <a:off x="5878388" y="1921912"/>
            <a:ext cx="5694179" cy="3780798"/>
          </a:xfrm>
        </p:spPr>
        <p:txBody>
          <a:bodyPr>
            <a:normAutofit/>
          </a:bodyPr>
          <a:lstStyle/>
          <a:p>
            <a:pPr marL="0" indent="0">
              <a:buNone/>
            </a:pPr>
            <a:r>
              <a:rPr lang="en-US" sz="2400" dirty="0">
                <a:effectLst/>
              </a:rPr>
              <a:t>Drones have revolutionized the way we inspect antennas. With their ability to fly at various heights and angles, they can provide a detailed view of the antenna and identify possible </a:t>
            </a:r>
            <a:r>
              <a:rPr lang="en-US" sz="2400" dirty="0"/>
              <a:t>issues </a:t>
            </a:r>
            <a:r>
              <a:rPr lang="en-US" sz="2400" dirty="0">
                <a:effectLst/>
              </a:rPr>
              <a:t>without the cost of a tower climb. </a:t>
            </a:r>
          </a:p>
          <a:p>
            <a:pPr marL="0" indent="0">
              <a:buNone/>
            </a:pPr>
            <a:r>
              <a:rPr lang="en-US" sz="2400" dirty="0">
                <a:effectLst/>
              </a:rPr>
              <a:t>This allows for faster, more accurate, </a:t>
            </a:r>
            <a:r>
              <a:rPr lang="en-US" sz="2400" b="1" i="1" dirty="0">
                <a:effectLst/>
              </a:rPr>
              <a:t>and safer </a:t>
            </a:r>
            <a:r>
              <a:rPr lang="en-US" sz="2400" dirty="0">
                <a:effectLst/>
              </a:rPr>
              <a:t>inspections, as well as easy identification of any issues, and a significant cost savings.</a:t>
            </a:r>
            <a:endParaRPr lang="en-US" sz="2400" dirty="0"/>
          </a:p>
        </p:txBody>
      </p:sp>
    </p:spTree>
    <p:extLst>
      <p:ext uri="{BB962C8B-B14F-4D97-AF65-F5344CB8AC3E}">
        <p14:creationId xmlns:p14="http://schemas.microsoft.com/office/powerpoint/2010/main" val="911285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n placed on top of a signature line">
            <a:extLst>
              <a:ext uri="{FF2B5EF4-FFF2-40B4-BE49-F238E27FC236}">
                <a16:creationId xmlns:a16="http://schemas.microsoft.com/office/drawing/2014/main" id="{D30F74C9-935E-66A6-7E40-867F9C86FBAB}"/>
              </a:ext>
            </a:extLst>
          </p:cNvPr>
          <p:cNvPicPr>
            <a:picLocks noChangeAspect="1"/>
          </p:cNvPicPr>
          <p:nvPr/>
        </p:nvPicPr>
        <p:blipFill rotWithShape="1">
          <a:blip r:embed="rId3"/>
          <a:srcRect l="5884" r="-1" b="-1"/>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2FB3D49-9297-8B09-4056-2F097353E3CB}"/>
              </a:ext>
            </a:extLst>
          </p:cNvPr>
          <p:cNvSpPr>
            <a:spLocks noGrp="1"/>
          </p:cNvSpPr>
          <p:nvPr>
            <p:ph type="title"/>
          </p:nvPr>
        </p:nvSpPr>
        <p:spPr>
          <a:xfrm>
            <a:off x="838200" y="800099"/>
            <a:ext cx="7863348" cy="1028701"/>
          </a:xfrm>
        </p:spPr>
        <p:txBody>
          <a:bodyPr>
            <a:normAutofit fontScale="90000"/>
          </a:bodyPr>
          <a:lstStyle/>
          <a:p>
            <a:r>
              <a:rPr lang="en-US" sz="4000" dirty="0"/>
              <a:t>Commercial Drone Operation: Licensing and Regulations (Commercial – For Profit)</a:t>
            </a:r>
          </a:p>
        </p:txBody>
      </p:sp>
      <p:sp>
        <p:nvSpPr>
          <p:cNvPr id="3" name="Content Placeholder 2">
            <a:extLst>
              <a:ext uri="{FF2B5EF4-FFF2-40B4-BE49-F238E27FC236}">
                <a16:creationId xmlns:a16="http://schemas.microsoft.com/office/drawing/2014/main" id="{1384CC9D-6061-3630-25A1-5A17C7E125A1}"/>
              </a:ext>
            </a:extLst>
          </p:cNvPr>
          <p:cNvSpPr>
            <a:spLocks noGrp="1"/>
          </p:cNvSpPr>
          <p:nvPr>
            <p:ph idx="1"/>
          </p:nvPr>
        </p:nvSpPr>
        <p:spPr>
          <a:xfrm>
            <a:off x="838199" y="1828800"/>
            <a:ext cx="7116098" cy="4886632"/>
          </a:xfrm>
        </p:spPr>
        <p:txBody>
          <a:bodyPr>
            <a:normAutofit fontScale="92500" lnSpcReduction="10000"/>
          </a:bodyPr>
          <a:lstStyle/>
          <a:p>
            <a:pPr marL="0" indent="0">
              <a:lnSpc>
                <a:spcPct val="110000"/>
              </a:lnSpc>
              <a:buNone/>
            </a:pPr>
            <a:r>
              <a:rPr lang="en-US" sz="2000" dirty="0"/>
              <a:t>You do not need a drone license if your drone use is recreational and falls within the scope of 44809, however, to fly your drone commercially or under the FAA's Small UAS Rule (Part 107), you must first obtain a Remote Pilot Certificate (RPC), also known as a drone license or a Part 107 certificate.</a:t>
            </a:r>
          </a:p>
          <a:p>
            <a:pPr marL="0" indent="0">
              <a:lnSpc>
                <a:spcPct val="110000"/>
              </a:lnSpc>
              <a:buNone/>
            </a:pPr>
            <a:r>
              <a:rPr lang="en-US" sz="2000" dirty="0"/>
              <a:t>This certificate demonstrates that you understand the regulations, operating requirements, and procedures for safely flying drones.</a:t>
            </a:r>
          </a:p>
          <a:p>
            <a:pPr marL="0" indent="0">
              <a:lnSpc>
                <a:spcPct val="110000"/>
              </a:lnSpc>
              <a:buNone/>
            </a:pPr>
            <a:r>
              <a:rPr lang="en-US" sz="2000" dirty="0"/>
              <a:t>To become a pilot you must:</a:t>
            </a:r>
          </a:p>
          <a:p>
            <a:pPr>
              <a:lnSpc>
                <a:spcPct val="110000"/>
              </a:lnSpc>
            </a:pPr>
            <a:r>
              <a:rPr lang="en-US" sz="2000" dirty="0"/>
              <a:t>Be at least 16 years old</a:t>
            </a:r>
          </a:p>
          <a:p>
            <a:pPr>
              <a:lnSpc>
                <a:spcPct val="110000"/>
              </a:lnSpc>
            </a:pPr>
            <a:r>
              <a:rPr lang="en-US" sz="2000" dirty="0"/>
              <a:t>Be able to read, speak, write, and understand English</a:t>
            </a:r>
          </a:p>
          <a:p>
            <a:pPr>
              <a:lnSpc>
                <a:spcPct val="110000"/>
              </a:lnSpc>
            </a:pPr>
            <a:r>
              <a:rPr lang="en-US" sz="2000" dirty="0"/>
              <a:t>Be in a physical and mental condition to safely fly a drone</a:t>
            </a:r>
          </a:p>
          <a:p>
            <a:pPr>
              <a:lnSpc>
                <a:spcPct val="110000"/>
              </a:lnSpc>
            </a:pPr>
            <a:r>
              <a:rPr lang="en-US" sz="2000" dirty="0"/>
              <a:t>Pass the initial aeronautical knowledge exam: "Unmanned Aircraft General – Small (UAG)"</a:t>
            </a:r>
          </a:p>
        </p:txBody>
      </p:sp>
    </p:spTree>
    <p:extLst>
      <p:ext uri="{BB962C8B-B14F-4D97-AF65-F5344CB8AC3E}">
        <p14:creationId xmlns:p14="http://schemas.microsoft.com/office/powerpoint/2010/main" val="1699471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390260-9371-649B-E50C-4BF44FB5434E}"/>
              </a:ext>
            </a:extLst>
          </p:cNvPr>
          <p:cNvSpPr>
            <a:spLocks noGrp="1"/>
          </p:cNvSpPr>
          <p:nvPr>
            <p:ph type="title"/>
          </p:nvPr>
        </p:nvSpPr>
        <p:spPr>
          <a:xfrm>
            <a:off x="4572001" y="601744"/>
            <a:ext cx="6781800" cy="1338696"/>
          </a:xfrm>
        </p:spPr>
        <p:txBody>
          <a:bodyPr>
            <a:normAutofit/>
          </a:bodyPr>
          <a:lstStyle/>
          <a:p>
            <a:r>
              <a:rPr lang="en-US" dirty="0"/>
              <a:t>FAA Drone Registration: Requirements and Process</a:t>
            </a:r>
          </a:p>
        </p:txBody>
      </p:sp>
      <p:pic>
        <p:nvPicPr>
          <p:cNvPr id="16" name="Picture 4" descr="Drone flying over tulip fields">
            <a:extLst>
              <a:ext uri="{FF2B5EF4-FFF2-40B4-BE49-F238E27FC236}">
                <a16:creationId xmlns:a16="http://schemas.microsoft.com/office/drawing/2014/main" id="{983CF9C1-8F58-8B26-9857-23422264B97D}"/>
              </a:ext>
            </a:extLst>
          </p:cNvPr>
          <p:cNvPicPr>
            <a:picLocks noChangeAspect="1"/>
          </p:cNvPicPr>
          <p:nvPr/>
        </p:nvPicPr>
        <p:blipFill rotWithShape="1">
          <a:blip r:embed="rId3"/>
          <a:srcRect l="23835" r="39619"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17" name="Content Placeholder 2">
            <a:extLst>
              <a:ext uri="{FF2B5EF4-FFF2-40B4-BE49-F238E27FC236}">
                <a16:creationId xmlns:a16="http://schemas.microsoft.com/office/drawing/2014/main" id="{85248E97-C5DB-8D41-5248-5089980B6D62}"/>
              </a:ext>
            </a:extLst>
          </p:cNvPr>
          <p:cNvSpPr>
            <a:spLocks noGrp="1"/>
          </p:cNvSpPr>
          <p:nvPr>
            <p:ph idx="1"/>
          </p:nvPr>
        </p:nvSpPr>
        <p:spPr>
          <a:xfrm>
            <a:off x="4572001" y="2201958"/>
            <a:ext cx="6781800" cy="3900730"/>
          </a:xfrm>
        </p:spPr>
        <p:txBody>
          <a:bodyPr anchor="t">
            <a:normAutofit fontScale="92500"/>
          </a:bodyPr>
          <a:lstStyle/>
          <a:p>
            <a:pPr marL="0" indent="0">
              <a:lnSpc>
                <a:spcPct val="120000"/>
              </a:lnSpc>
              <a:buNone/>
            </a:pPr>
            <a:r>
              <a:rPr lang="en-US" sz="2000" dirty="0"/>
              <a:t>All drones that weigh more than 0.55 pounds (250 grams) must be registered with the FAA before they are flown. Drones that weigh less than this can be flown without registration, but you must follow the other rules and regulations set forth by the FAA.</a:t>
            </a:r>
          </a:p>
          <a:p>
            <a:pPr marL="0" indent="0">
              <a:lnSpc>
                <a:spcPct val="120000"/>
              </a:lnSpc>
              <a:buNone/>
            </a:pPr>
            <a:r>
              <a:rPr lang="en-US" sz="2000" dirty="0"/>
              <a:t>The process for registering a drone is fairly simple. You can do it online in just a few minutes. You'll need to provide your name, address, and email address. You'll also need to create a unique identifier for your drone. Once you've registered your drone, you'll receive a certificate of registration that you must keep with you when you fly.</a:t>
            </a:r>
          </a:p>
          <a:p>
            <a:pPr>
              <a:lnSpc>
                <a:spcPct val="120000"/>
              </a:lnSpc>
            </a:pPr>
            <a:endParaRPr lang="en-US" sz="2000" dirty="0"/>
          </a:p>
        </p:txBody>
      </p:sp>
    </p:spTree>
    <p:extLst>
      <p:ext uri="{BB962C8B-B14F-4D97-AF65-F5344CB8AC3E}">
        <p14:creationId xmlns:p14="http://schemas.microsoft.com/office/powerpoint/2010/main" val="1431894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6B219E4-3D2A-55F6-946D-7360D55BEE88}"/>
              </a:ext>
            </a:extLst>
          </p:cNvPr>
          <p:cNvSpPr>
            <a:spLocks noGrp="1"/>
          </p:cNvSpPr>
          <p:nvPr>
            <p:ph idx="1"/>
          </p:nvPr>
        </p:nvSpPr>
        <p:spPr>
          <a:xfrm>
            <a:off x="838200" y="2333297"/>
            <a:ext cx="4619621" cy="3843666"/>
          </a:xfrm>
        </p:spPr>
        <p:txBody>
          <a:bodyPr>
            <a:normAutofit/>
          </a:bodyPr>
          <a:lstStyle/>
          <a:p>
            <a:pPr marL="0" indent="0">
              <a:buNone/>
            </a:pPr>
            <a:r>
              <a:rPr lang="en-US" sz="2400" dirty="0">
                <a:effectLst/>
              </a:rPr>
              <a:t>As we look to the future of drones and amateur radio, the possibilities are endless. With advancements in technology, we can expect to see even more innovative uses for these tools in the years to come. </a:t>
            </a:r>
          </a:p>
          <a:p>
            <a:pPr marL="0" indent="0">
              <a:buNone/>
            </a:pPr>
            <a:r>
              <a:rPr lang="en-US" sz="2400" dirty="0">
                <a:effectLst/>
              </a:rPr>
              <a:t>From disaster relief efforts to scientific research, the potential for drones and amateur radio to make a positive impact on society is immense.</a:t>
            </a:r>
            <a:endParaRPr lang="en-US" sz="2400" dirty="0"/>
          </a:p>
        </p:txBody>
      </p:sp>
      <p:pic>
        <p:nvPicPr>
          <p:cNvPr id="11" name="Picture 10">
            <a:extLst>
              <a:ext uri="{FF2B5EF4-FFF2-40B4-BE49-F238E27FC236}">
                <a16:creationId xmlns:a16="http://schemas.microsoft.com/office/drawing/2014/main" id="{EEE2D09F-0807-6083-5919-2D785B45DD24}"/>
              </a:ext>
            </a:extLst>
          </p:cNvPr>
          <p:cNvPicPr>
            <a:picLocks noChangeAspect="1"/>
          </p:cNvPicPr>
          <p:nvPr/>
        </p:nvPicPr>
        <p:blipFill rotWithShape="1">
          <a:blip r:embed="rId3"/>
          <a:srcRect r="2307"/>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Title 1">
            <a:extLst>
              <a:ext uri="{FF2B5EF4-FFF2-40B4-BE49-F238E27FC236}">
                <a16:creationId xmlns:a16="http://schemas.microsoft.com/office/drawing/2014/main" id="{2174412E-4436-D1FC-1793-0A38FBAF932E}"/>
              </a:ext>
            </a:extLst>
          </p:cNvPr>
          <p:cNvSpPr>
            <a:spLocks noGrp="1"/>
          </p:cNvSpPr>
          <p:nvPr>
            <p:ph type="title"/>
          </p:nvPr>
        </p:nvSpPr>
        <p:spPr>
          <a:xfrm>
            <a:off x="838200" y="365125"/>
            <a:ext cx="8886567" cy="1807305"/>
          </a:xfrm>
        </p:spPr>
        <p:txBody>
          <a:bodyPr>
            <a:normAutofit fontScale="90000"/>
          </a:bodyPr>
          <a:lstStyle/>
          <a:p>
            <a:r>
              <a:rPr lang="en-US" b="1" dirty="0"/>
              <a:t>The Future of Drones and Envisioning the Future: Drones and Amateur Radio Radio</a:t>
            </a:r>
          </a:p>
        </p:txBody>
      </p:sp>
    </p:spTree>
    <p:extLst>
      <p:ext uri="{BB962C8B-B14F-4D97-AF65-F5344CB8AC3E}">
        <p14:creationId xmlns:p14="http://schemas.microsoft.com/office/powerpoint/2010/main" val="2825338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6" name="Rectangle 206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4FABB9D-C383-67E6-6ADD-78BEC0B7B7E7}"/>
              </a:ext>
            </a:extLst>
          </p:cNvPr>
          <p:cNvPicPr>
            <a:picLocks noChangeAspect="1"/>
          </p:cNvPicPr>
          <p:nvPr/>
        </p:nvPicPr>
        <p:blipFill rotWithShape="1">
          <a:blip r:embed="rId3"/>
          <a:srcRect t="13281" b="15080"/>
          <a:stretch/>
        </p:blipFill>
        <p:spPr>
          <a:xfrm>
            <a:off x="6878055" y="11"/>
            <a:ext cx="5313941" cy="3768800"/>
          </a:xfrm>
          <a:prstGeom prst="rect">
            <a:avLst/>
          </a:prstGeom>
        </p:spPr>
      </p:pic>
      <p:sp>
        <p:nvSpPr>
          <p:cNvPr id="2068" name="Rectangle 206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40182F-A408-B3D5-FD53-C891BEE7E8C1}"/>
              </a:ext>
            </a:extLst>
          </p:cNvPr>
          <p:cNvSpPr>
            <a:spLocks noGrp="1"/>
          </p:cNvSpPr>
          <p:nvPr>
            <p:ph type="title"/>
          </p:nvPr>
        </p:nvSpPr>
        <p:spPr>
          <a:xfrm>
            <a:off x="838200" y="365125"/>
            <a:ext cx="3822189" cy="1899912"/>
          </a:xfrm>
        </p:spPr>
        <p:txBody>
          <a:bodyPr>
            <a:normAutofit/>
          </a:bodyPr>
          <a:lstStyle/>
          <a:p>
            <a:r>
              <a:rPr lang="en-US" sz="4000" dirty="0"/>
              <a:t>DJI Mini 2</a:t>
            </a:r>
          </a:p>
        </p:txBody>
      </p:sp>
      <p:sp>
        <p:nvSpPr>
          <p:cNvPr id="3" name="Content Placeholder 2">
            <a:extLst>
              <a:ext uri="{FF2B5EF4-FFF2-40B4-BE49-F238E27FC236}">
                <a16:creationId xmlns:a16="http://schemas.microsoft.com/office/drawing/2014/main" id="{52C89824-4BF9-A40E-6195-0B33513C4111}"/>
              </a:ext>
            </a:extLst>
          </p:cNvPr>
          <p:cNvSpPr>
            <a:spLocks noGrp="1"/>
          </p:cNvSpPr>
          <p:nvPr>
            <p:ph idx="1"/>
          </p:nvPr>
        </p:nvSpPr>
        <p:spPr>
          <a:xfrm>
            <a:off x="540773" y="1828800"/>
            <a:ext cx="6008307" cy="4955458"/>
          </a:xfrm>
        </p:spPr>
        <p:txBody>
          <a:bodyPr>
            <a:normAutofit lnSpcReduction="10000"/>
          </a:bodyPr>
          <a:lstStyle/>
          <a:p>
            <a:pPr algn="l">
              <a:lnSpc>
                <a:spcPct val="100000"/>
              </a:lnSpc>
            </a:pPr>
            <a:r>
              <a:rPr lang="en-US" sz="1800" b="0" i="0" dirty="0">
                <a:solidFill>
                  <a:srgbClr val="0F1111"/>
                </a:solidFill>
                <a:effectLst/>
                <a:latin typeface="Amazon Ember"/>
              </a:rPr>
              <a:t>At less than</a:t>
            </a:r>
            <a:r>
              <a:rPr lang="en-US" sz="1800" b="1" i="0" dirty="0">
                <a:solidFill>
                  <a:srgbClr val="0F1111"/>
                </a:solidFill>
                <a:effectLst/>
                <a:latin typeface="Amazon Ember"/>
              </a:rPr>
              <a:t> 249 g</a:t>
            </a:r>
            <a:r>
              <a:rPr lang="en-US" sz="1800" b="0" i="0" dirty="0">
                <a:solidFill>
                  <a:srgbClr val="0F1111"/>
                </a:solidFill>
                <a:effectLst/>
                <a:latin typeface="Amazon Ember"/>
              </a:rPr>
              <a:t>, it weighs about as much as an apple and fits in the palm of your hand.</a:t>
            </a:r>
          </a:p>
          <a:p>
            <a:pPr algn="l">
              <a:lnSpc>
                <a:spcPct val="100000"/>
              </a:lnSpc>
            </a:pPr>
            <a:r>
              <a:rPr lang="en-US" sz="1800" b="0" i="0" dirty="0">
                <a:solidFill>
                  <a:srgbClr val="0F1111"/>
                </a:solidFill>
                <a:effectLst/>
                <a:latin typeface="Amazon Ember"/>
              </a:rPr>
              <a:t>With a max battery life of </a:t>
            </a:r>
            <a:r>
              <a:rPr lang="en-US" sz="1800" b="1" i="0" dirty="0">
                <a:solidFill>
                  <a:srgbClr val="0F1111"/>
                </a:solidFill>
                <a:effectLst/>
                <a:latin typeface="Amazon Ember"/>
              </a:rPr>
              <a:t>31 minutes</a:t>
            </a:r>
            <a:r>
              <a:rPr lang="en-US" sz="1800" b="0" i="0" dirty="0">
                <a:solidFill>
                  <a:srgbClr val="0F1111"/>
                </a:solidFill>
                <a:effectLst/>
                <a:latin typeface="Amazon Ember"/>
              </a:rPr>
              <a:t>, DJI Mini 2 grants more than enough time to compose the perfect shot.</a:t>
            </a:r>
          </a:p>
          <a:p>
            <a:pPr algn="l">
              <a:lnSpc>
                <a:spcPct val="100000"/>
              </a:lnSpc>
            </a:pPr>
            <a:r>
              <a:rPr lang="en-US" sz="1800" b="0" i="0" dirty="0">
                <a:solidFill>
                  <a:srgbClr val="0F1111"/>
                </a:solidFill>
                <a:effectLst/>
                <a:latin typeface="Amazon Ember"/>
              </a:rPr>
              <a:t>Mini 2 can </a:t>
            </a:r>
            <a:r>
              <a:rPr lang="en-US" sz="1800" b="1" i="0" dirty="0">
                <a:solidFill>
                  <a:srgbClr val="0F1111"/>
                </a:solidFill>
                <a:effectLst/>
                <a:latin typeface="Amazon Ember"/>
              </a:rPr>
              <a:t>resist level 5 winds </a:t>
            </a:r>
            <a:r>
              <a:rPr lang="en-US" sz="1800" b="0" i="0" dirty="0">
                <a:solidFill>
                  <a:srgbClr val="0F1111"/>
                </a:solidFill>
                <a:effectLst/>
                <a:latin typeface="Amazon Ember"/>
              </a:rPr>
              <a:t>and take off at a </a:t>
            </a:r>
            <a:r>
              <a:rPr lang="en-US" sz="1800" b="1" i="0" dirty="0">
                <a:solidFill>
                  <a:srgbClr val="0F1111"/>
                </a:solidFill>
                <a:effectLst/>
                <a:latin typeface="Amazon Ember"/>
              </a:rPr>
              <a:t>max altitude of 4,000 meters</a:t>
            </a:r>
            <a:r>
              <a:rPr lang="en-US" sz="1800" b="0" i="0" dirty="0">
                <a:solidFill>
                  <a:srgbClr val="0F1111"/>
                </a:solidFill>
                <a:effectLst/>
                <a:latin typeface="Amazon Ember"/>
              </a:rPr>
              <a:t>, so your footage is stable even when flying along a windy coastline or high above an alpine forest.</a:t>
            </a:r>
          </a:p>
          <a:p>
            <a:pPr>
              <a:lnSpc>
                <a:spcPct val="100000"/>
              </a:lnSpc>
            </a:pPr>
            <a:r>
              <a:rPr lang="en-US" sz="1800" b="0" i="0" dirty="0">
                <a:solidFill>
                  <a:srgbClr val="0F1111"/>
                </a:solidFill>
                <a:effectLst/>
                <a:latin typeface="Amazon Ember"/>
              </a:rPr>
              <a:t>A </a:t>
            </a:r>
            <a:r>
              <a:rPr lang="en-US" sz="1800" b="1" i="0" dirty="0">
                <a:solidFill>
                  <a:srgbClr val="0F1111"/>
                </a:solidFill>
                <a:effectLst/>
                <a:latin typeface="Amazon Ember"/>
              </a:rPr>
              <a:t>12MP camera</a:t>
            </a:r>
            <a:r>
              <a:rPr lang="en-US" sz="1800" b="0" i="0" dirty="0">
                <a:solidFill>
                  <a:srgbClr val="0F1111"/>
                </a:solidFill>
                <a:effectLst/>
                <a:latin typeface="Amazon Ember"/>
              </a:rPr>
              <a:t>  with </a:t>
            </a:r>
            <a:r>
              <a:rPr lang="en-US" sz="1800" b="1" i="0" dirty="0">
                <a:solidFill>
                  <a:srgbClr val="0F1111"/>
                </a:solidFill>
                <a:effectLst/>
                <a:latin typeface="Amazon Ember"/>
              </a:rPr>
              <a:t>4K/30fps video</a:t>
            </a:r>
            <a:r>
              <a:rPr lang="en-US" sz="1800" b="0" i="0" dirty="0">
                <a:solidFill>
                  <a:srgbClr val="0F1111"/>
                </a:solidFill>
                <a:effectLst/>
                <a:latin typeface="Amazon Ember"/>
              </a:rPr>
              <a:t> and a </a:t>
            </a:r>
            <a:r>
              <a:rPr lang="en-US" sz="1800" b="1" i="0" dirty="0">
                <a:solidFill>
                  <a:srgbClr val="0F1111"/>
                </a:solidFill>
                <a:effectLst/>
                <a:latin typeface="Amazon Ember"/>
              </a:rPr>
              <a:t>3-axis motorized gimbal</a:t>
            </a:r>
          </a:p>
          <a:p>
            <a:pPr>
              <a:lnSpc>
                <a:spcPct val="100000"/>
              </a:lnSpc>
            </a:pPr>
            <a:r>
              <a:rPr lang="en-US" sz="1800" i="0" dirty="0">
                <a:solidFill>
                  <a:srgbClr val="0F1111"/>
                </a:solidFill>
                <a:effectLst/>
                <a:latin typeface="Amazon Ember"/>
              </a:rPr>
              <a:t>4x digital zoom</a:t>
            </a:r>
            <a:endParaRPr lang="en-US" sz="1800" dirty="0">
              <a:solidFill>
                <a:srgbClr val="0F1111"/>
              </a:solidFill>
              <a:latin typeface="Amazon Ember"/>
            </a:endParaRPr>
          </a:p>
          <a:p>
            <a:pPr>
              <a:lnSpc>
                <a:spcPct val="100000"/>
              </a:lnSpc>
            </a:pPr>
            <a:r>
              <a:rPr lang="en-US" sz="1800" dirty="0">
                <a:solidFill>
                  <a:srgbClr val="0F1111"/>
                </a:solidFill>
                <a:latin typeface="Amazon Ember"/>
              </a:rPr>
              <a:t>256Gb capacity SD slot</a:t>
            </a:r>
          </a:p>
          <a:p>
            <a:pPr>
              <a:lnSpc>
                <a:spcPct val="100000"/>
              </a:lnSpc>
            </a:pPr>
            <a:r>
              <a:rPr lang="en-US" sz="1800" dirty="0">
                <a:solidFill>
                  <a:srgbClr val="0F1111"/>
                </a:solidFill>
                <a:latin typeface="Amazon Ember"/>
              </a:rPr>
              <a:t>Connects to cell phone and app</a:t>
            </a:r>
          </a:p>
          <a:p>
            <a:pPr>
              <a:lnSpc>
                <a:spcPct val="100000"/>
              </a:lnSpc>
            </a:pPr>
            <a:r>
              <a:rPr lang="en-US" sz="1800" dirty="0">
                <a:solidFill>
                  <a:srgbClr val="0F1111"/>
                </a:solidFill>
                <a:latin typeface="Amazon Ember"/>
              </a:rPr>
              <a:t>Easy to fly</a:t>
            </a:r>
          </a:p>
          <a:p>
            <a:pPr marL="0" indent="0">
              <a:lnSpc>
                <a:spcPct val="100000"/>
              </a:lnSpc>
              <a:buNone/>
            </a:pPr>
            <a:r>
              <a:rPr lang="en-US" sz="1800" dirty="0">
                <a:solidFill>
                  <a:srgbClr val="0F1111"/>
                </a:solidFill>
                <a:latin typeface="Amazon Ember"/>
              </a:rPr>
              <a:t>Current pricing: </a:t>
            </a:r>
            <a:r>
              <a:rPr lang="en-US" sz="1800" dirty="0">
                <a:solidFill>
                  <a:srgbClr val="0F1111"/>
                </a:solidFill>
                <a:latin typeface="Amazon Ember"/>
                <a:hlinkClick r:id="rId4"/>
              </a:rPr>
              <a:t>https://www.amazon.com/dp/B0BYQQ8FLR</a:t>
            </a:r>
            <a:r>
              <a:rPr lang="en-US" sz="1800" dirty="0">
                <a:solidFill>
                  <a:srgbClr val="0F1111"/>
                </a:solidFill>
                <a:latin typeface="Amazon Ember"/>
              </a:rPr>
              <a:t> </a:t>
            </a:r>
          </a:p>
        </p:txBody>
      </p:sp>
      <p:pic>
        <p:nvPicPr>
          <p:cNvPr id="7" name="Picture 6">
            <a:extLst>
              <a:ext uri="{FF2B5EF4-FFF2-40B4-BE49-F238E27FC236}">
                <a16:creationId xmlns:a16="http://schemas.microsoft.com/office/drawing/2014/main" id="{E0823C3B-933C-B4D1-E662-204DEB465BC2}"/>
              </a:ext>
            </a:extLst>
          </p:cNvPr>
          <p:cNvPicPr>
            <a:picLocks noChangeAspect="1"/>
          </p:cNvPicPr>
          <p:nvPr/>
        </p:nvPicPr>
        <p:blipFill>
          <a:blip r:embed="rId5"/>
          <a:stretch>
            <a:fillRect/>
          </a:stretch>
        </p:blipFill>
        <p:spPr>
          <a:xfrm>
            <a:off x="9331546" y="4666054"/>
            <a:ext cx="2860453" cy="1747103"/>
          </a:xfrm>
          <a:prstGeom prst="rect">
            <a:avLst/>
          </a:prstGeom>
        </p:spPr>
      </p:pic>
      <p:sp>
        <p:nvSpPr>
          <p:cNvPr id="8" name="TextBox 7">
            <a:extLst>
              <a:ext uri="{FF2B5EF4-FFF2-40B4-BE49-F238E27FC236}">
                <a16:creationId xmlns:a16="http://schemas.microsoft.com/office/drawing/2014/main" id="{A55D46B9-F91F-2DC0-D60A-7387E31AB8E7}"/>
              </a:ext>
            </a:extLst>
          </p:cNvPr>
          <p:cNvSpPr txBox="1"/>
          <p:nvPr/>
        </p:nvSpPr>
        <p:spPr>
          <a:xfrm>
            <a:off x="10215717" y="6488668"/>
            <a:ext cx="1923925" cy="369332"/>
          </a:xfrm>
          <a:prstGeom prst="rect">
            <a:avLst/>
          </a:prstGeom>
          <a:noFill/>
        </p:spPr>
        <p:txBody>
          <a:bodyPr wrap="none" rtlCol="0">
            <a:spAutoFit/>
          </a:bodyPr>
          <a:lstStyle/>
          <a:p>
            <a:r>
              <a:rPr lang="en-US" dirty="0"/>
              <a:t>As of July 11, 2023</a:t>
            </a:r>
          </a:p>
        </p:txBody>
      </p:sp>
      <p:pic>
        <p:nvPicPr>
          <p:cNvPr id="10" name="Picture 9">
            <a:extLst>
              <a:ext uri="{FF2B5EF4-FFF2-40B4-BE49-F238E27FC236}">
                <a16:creationId xmlns:a16="http://schemas.microsoft.com/office/drawing/2014/main" id="{8EEE3C59-B595-B65A-E91E-745BE75B13AC}"/>
              </a:ext>
            </a:extLst>
          </p:cNvPr>
          <p:cNvPicPr>
            <a:picLocks noChangeAspect="1"/>
          </p:cNvPicPr>
          <p:nvPr/>
        </p:nvPicPr>
        <p:blipFill>
          <a:blip r:embed="rId6"/>
          <a:stretch>
            <a:fillRect/>
          </a:stretch>
        </p:blipFill>
        <p:spPr>
          <a:xfrm>
            <a:off x="6557542" y="3893256"/>
            <a:ext cx="2746767" cy="2742322"/>
          </a:xfrm>
          <a:prstGeom prst="rect">
            <a:avLst/>
          </a:prstGeom>
        </p:spPr>
      </p:pic>
    </p:spTree>
    <p:extLst>
      <p:ext uri="{BB962C8B-B14F-4D97-AF65-F5344CB8AC3E}">
        <p14:creationId xmlns:p14="http://schemas.microsoft.com/office/powerpoint/2010/main" val="3778157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421A80-CD67-FC62-D51E-73C6934EC301}"/>
              </a:ext>
            </a:extLst>
          </p:cNvPr>
          <p:cNvSpPr>
            <a:spLocks noGrp="1"/>
          </p:cNvSpPr>
          <p:nvPr>
            <p:ph type="title"/>
          </p:nvPr>
        </p:nvSpPr>
        <p:spPr>
          <a:xfrm>
            <a:off x="838200" y="365125"/>
            <a:ext cx="5558489" cy="1325563"/>
          </a:xfrm>
        </p:spPr>
        <p:txBody>
          <a:bodyPr>
            <a:normAutofit/>
          </a:bodyPr>
          <a:lstStyle/>
          <a:p>
            <a:r>
              <a:rPr lang="en-US" dirty="0"/>
              <a:t>Resources</a:t>
            </a:r>
          </a:p>
        </p:txBody>
      </p:sp>
      <p:sp>
        <p:nvSpPr>
          <p:cNvPr id="25"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AC8D690-5D1B-7FBD-FEE1-62A91644E4B5}"/>
              </a:ext>
            </a:extLst>
          </p:cNvPr>
          <p:cNvSpPr>
            <a:spLocks noGrp="1"/>
          </p:cNvSpPr>
          <p:nvPr>
            <p:ph idx="1"/>
          </p:nvPr>
        </p:nvSpPr>
        <p:spPr>
          <a:xfrm>
            <a:off x="838200" y="1825625"/>
            <a:ext cx="9023555" cy="4351338"/>
          </a:xfrm>
        </p:spPr>
        <p:txBody>
          <a:bodyPr>
            <a:normAutofit/>
          </a:bodyPr>
          <a:lstStyle/>
          <a:p>
            <a:r>
              <a:rPr lang="en-US" dirty="0"/>
              <a:t>DJI Mini2 - </a:t>
            </a:r>
            <a:r>
              <a:rPr lang="en-US" dirty="0">
                <a:hlinkClick r:id="rId2"/>
              </a:rPr>
              <a:t>https://www.amazon.com/gp/product/B08JGX61H7</a:t>
            </a:r>
            <a:r>
              <a:rPr lang="en-US" dirty="0"/>
              <a:t> </a:t>
            </a:r>
          </a:p>
          <a:p>
            <a:r>
              <a:rPr lang="en-US" sz="2800" dirty="0"/>
              <a:t>Drone Repeater - </a:t>
            </a:r>
            <a:r>
              <a:rPr lang="en-US" sz="2800" dirty="0">
                <a:hlinkClick r:id="rId3"/>
              </a:rPr>
              <a:t>https://www.youtube.com/watch?v=qCVE7Tg5qVY</a:t>
            </a:r>
            <a:r>
              <a:rPr lang="en-US" sz="2800" dirty="0"/>
              <a:t> </a:t>
            </a:r>
          </a:p>
          <a:p>
            <a:r>
              <a:rPr lang="fi-FI" dirty="0"/>
              <a:t>FAA Drone Site - </a:t>
            </a:r>
            <a:r>
              <a:rPr lang="fi-FI" dirty="0">
                <a:hlinkClick r:id="rId4"/>
              </a:rPr>
              <a:t>https://www.faa.gov/uas</a:t>
            </a:r>
            <a:r>
              <a:rPr lang="fi-FI" dirty="0"/>
              <a:t> </a:t>
            </a:r>
          </a:p>
          <a:p>
            <a:r>
              <a:rPr lang="fi-FI" dirty="0"/>
              <a:t>Recreational Flyers &amp; Community-Based Organizations - </a:t>
            </a:r>
            <a:r>
              <a:rPr lang="fi-FI" dirty="0">
                <a:hlinkClick r:id="rId5"/>
              </a:rPr>
              <a:t>https://www.faa.gov/uas/recreational_flyers</a:t>
            </a:r>
            <a:r>
              <a:rPr lang="fi-FI" dirty="0"/>
              <a:t> </a:t>
            </a:r>
          </a:p>
        </p:txBody>
      </p:sp>
      <p:sp>
        <p:nvSpPr>
          <p:cNvPr id="26"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9"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7209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7812"/>
            <a:ext cx="12192000" cy="3876010"/>
          </a:xfrm>
          <a:prstGeom prst="rect">
            <a:avLst/>
          </a:prstGeom>
        </p:spPr>
      </p:pic>
    </p:spTree>
    <p:extLst>
      <p:ext uri="{BB962C8B-B14F-4D97-AF65-F5344CB8AC3E}">
        <p14:creationId xmlns:p14="http://schemas.microsoft.com/office/powerpoint/2010/main" val="3323522506"/>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1025</TotalTime>
  <Words>3567</Words>
  <Application>Microsoft Office PowerPoint</Application>
  <PresentationFormat>Widescreen</PresentationFormat>
  <Paragraphs>166</Paragraphs>
  <Slides>13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Amazon Ember</vt:lpstr>
      <vt:lpstr>Arial</vt:lpstr>
      <vt:lpstr>Calibri</vt:lpstr>
      <vt:lpstr>Calibri Light</vt:lpstr>
      <vt:lpstr>Söhne</vt:lpstr>
      <vt:lpstr>Office Theme</vt:lpstr>
      <vt:lpstr>Exploring the Intersection of Drones and Amateur Radio</vt:lpstr>
      <vt:lpstr>Synergizing Drones with Amateur Radio: Expanding Horizons</vt:lpstr>
      <vt:lpstr>Revolutionizing Weather Spotting with Drone Technology</vt:lpstr>
      <vt:lpstr>Enhancing Emergency Response with Drone-Assisted Surveys</vt:lpstr>
      <vt:lpstr>Revolutionizing Equipment Deployment with Drone Technology</vt:lpstr>
      <vt:lpstr>Drone-Deployed Emergency Repeaters: Elevating Communication</vt:lpstr>
      <vt:lpstr>Transforming Antenna Inspections with Drone Technology</vt:lpstr>
      <vt:lpstr>Commercial Drone Operation: Licensing and Regulations (Commercial – For Profit)</vt:lpstr>
      <vt:lpstr>FAA Drone Registration: Requirements and Process</vt:lpstr>
      <vt:lpstr>The Future of Drones and Envisioning the Future: Drones and Amateur Radio Radio</vt:lpstr>
      <vt:lpstr>DJI Mini 2</vt:lpstr>
      <vt:lpstr>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Trube</dc:creator>
  <cp:lastModifiedBy>Brandon Trube</cp:lastModifiedBy>
  <cp:revision>3</cp:revision>
  <dcterms:created xsi:type="dcterms:W3CDTF">2023-01-02T22:04:51Z</dcterms:created>
  <dcterms:modified xsi:type="dcterms:W3CDTF">2024-01-10T14:17:39Z</dcterms:modified>
</cp:coreProperties>
</file>